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4" r:id="rId1"/>
    <p:sldMasterId id="2147483795" r:id="rId2"/>
  </p:sldMasterIdLst>
  <p:sldIdLst>
    <p:sldId id="256" r:id="rId3"/>
    <p:sldId id="273" r:id="rId4"/>
    <p:sldId id="277" r:id="rId5"/>
    <p:sldId id="278" r:id="rId6"/>
    <p:sldId id="274" r:id="rId7"/>
    <p:sldId id="279" r:id="rId8"/>
    <p:sldId id="280" r:id="rId9"/>
    <p:sldId id="281" r:id="rId10"/>
    <p:sldId id="282" r:id="rId11"/>
    <p:sldId id="299" r:id="rId12"/>
    <p:sldId id="275" r:id="rId13"/>
    <p:sldId id="286" r:id="rId14"/>
    <p:sldId id="285" r:id="rId15"/>
    <p:sldId id="287" r:id="rId16"/>
    <p:sldId id="283" r:id="rId17"/>
    <p:sldId id="300" r:id="rId18"/>
    <p:sldId id="288" r:id="rId19"/>
    <p:sldId id="289" r:id="rId20"/>
    <p:sldId id="290" r:id="rId21"/>
    <p:sldId id="291" r:id="rId22"/>
    <p:sldId id="292" r:id="rId23"/>
    <p:sldId id="293" r:id="rId24"/>
    <p:sldId id="294" r:id="rId25"/>
    <p:sldId id="295" r:id="rId26"/>
    <p:sldId id="296" r:id="rId27"/>
    <p:sldId id="297" r:id="rId28"/>
    <p:sldId id="284" r:id="rId29"/>
    <p:sldId id="29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16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C423"/>
    <a:srgbClr val="FDFDFD"/>
    <a:srgbClr val="EEBD20"/>
    <a:srgbClr val="FFDE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757FDB-7E38-4B4A-A6CA-FD0501669D31}" v="453" dt="2025-01-14T18:06:54.4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17"/>
    <p:restoredTop sz="96054"/>
  </p:normalViewPr>
  <p:slideViewPr>
    <p:cSldViewPr snapToGrid="0" snapToObjects="1" showGuides="1">
      <p:cViewPr varScale="1">
        <p:scale>
          <a:sx n="78" d="100"/>
          <a:sy n="78" d="100"/>
        </p:scale>
        <p:origin x="590" y="72"/>
      </p:cViewPr>
      <p:guideLst>
        <p:guide pos="381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microsoft.com/office/2016/11/relationships/changesInfo" Target="changesInfos/changesInfo1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ron McKenny" userId="8c9d190a88911c18" providerId="LiveId" clId="{69757FDB-7E38-4B4A-A6CA-FD0501669D31}"/>
    <pc:docChg chg="undo custSel addSld delSld modSld">
      <pc:chgData name="Aaron McKenny" userId="8c9d190a88911c18" providerId="LiveId" clId="{69757FDB-7E38-4B4A-A6CA-FD0501669D31}" dt="2025-01-14T18:57:54.371" v="6340" actId="948"/>
      <pc:docMkLst>
        <pc:docMk/>
      </pc:docMkLst>
      <pc:sldChg chg="modSp mod">
        <pc:chgData name="Aaron McKenny" userId="8c9d190a88911c18" providerId="LiveId" clId="{69757FDB-7E38-4B4A-A6CA-FD0501669D31}" dt="2025-01-14T13:31:24.211" v="53" actId="20577"/>
        <pc:sldMkLst>
          <pc:docMk/>
          <pc:sldMk cId="3509288691" sldId="256"/>
        </pc:sldMkLst>
        <pc:spChg chg="mod">
          <ac:chgData name="Aaron McKenny" userId="8c9d190a88911c18" providerId="LiveId" clId="{69757FDB-7E38-4B4A-A6CA-FD0501669D31}" dt="2025-01-14T13:31:24.211" v="53" actId="20577"/>
          <ac:spMkLst>
            <pc:docMk/>
            <pc:sldMk cId="3509288691" sldId="256"/>
            <ac:spMk id="3" creationId="{79DDD387-1C2B-514D-AAD6-2B3FBB0BCB8C}"/>
          </ac:spMkLst>
        </pc:spChg>
      </pc:sldChg>
      <pc:sldChg chg="add del">
        <pc:chgData name="Aaron McKenny" userId="8c9d190a88911c18" providerId="LiveId" clId="{69757FDB-7E38-4B4A-A6CA-FD0501669D31}" dt="2025-01-14T15:21:35.914" v="2121" actId="47"/>
        <pc:sldMkLst>
          <pc:docMk/>
          <pc:sldMk cId="456300682" sldId="263"/>
        </pc:sldMkLst>
      </pc:sldChg>
      <pc:sldChg chg="add del">
        <pc:chgData name="Aaron McKenny" userId="8c9d190a88911c18" providerId="LiveId" clId="{69757FDB-7E38-4B4A-A6CA-FD0501669D31}" dt="2025-01-14T15:23:06.305" v="2122" actId="47"/>
        <pc:sldMkLst>
          <pc:docMk/>
          <pc:sldMk cId="221541791" sldId="264"/>
        </pc:sldMkLst>
      </pc:sldChg>
      <pc:sldChg chg="modSp add del mod">
        <pc:chgData name="Aaron McKenny" userId="8c9d190a88911c18" providerId="LiveId" clId="{69757FDB-7E38-4B4A-A6CA-FD0501669D31}" dt="2025-01-14T15:23:06.305" v="2122" actId="47"/>
        <pc:sldMkLst>
          <pc:docMk/>
          <pc:sldMk cId="2661056522" sldId="265"/>
        </pc:sldMkLst>
        <pc:spChg chg="mod">
          <ac:chgData name="Aaron McKenny" userId="8c9d190a88911c18" providerId="LiveId" clId="{69757FDB-7E38-4B4A-A6CA-FD0501669D31}" dt="2025-01-14T15:12:16.728" v="1960" actId="27636"/>
          <ac:spMkLst>
            <pc:docMk/>
            <pc:sldMk cId="2661056522" sldId="265"/>
            <ac:spMk id="3" creationId="{9418D46E-064B-8A71-7A2D-6F4B4EB63D58}"/>
          </ac:spMkLst>
        </pc:spChg>
      </pc:sldChg>
      <pc:sldChg chg="modSp mod">
        <pc:chgData name="Aaron McKenny" userId="8c9d190a88911c18" providerId="LiveId" clId="{69757FDB-7E38-4B4A-A6CA-FD0501669D31}" dt="2025-01-14T15:08:48.676" v="1940" actId="20577"/>
        <pc:sldMkLst>
          <pc:docMk/>
          <pc:sldMk cId="2648414203" sldId="273"/>
        </pc:sldMkLst>
        <pc:spChg chg="mod">
          <ac:chgData name="Aaron McKenny" userId="8c9d190a88911c18" providerId="LiveId" clId="{69757FDB-7E38-4B4A-A6CA-FD0501669D31}" dt="2025-01-14T15:08:48.676" v="1940" actId="20577"/>
          <ac:spMkLst>
            <pc:docMk/>
            <pc:sldMk cId="2648414203" sldId="273"/>
            <ac:spMk id="3" creationId="{0B5FDF25-EC16-A44A-AF96-05A2C88CBFBE}"/>
          </ac:spMkLst>
        </pc:spChg>
      </pc:sldChg>
      <pc:sldChg chg="modSp mod">
        <pc:chgData name="Aaron McKenny" userId="8c9d190a88911c18" providerId="LiveId" clId="{69757FDB-7E38-4B4A-A6CA-FD0501669D31}" dt="2025-01-14T15:09:05.806" v="1941"/>
        <pc:sldMkLst>
          <pc:docMk/>
          <pc:sldMk cId="47067284" sldId="274"/>
        </pc:sldMkLst>
        <pc:spChg chg="mod">
          <ac:chgData name="Aaron McKenny" userId="8c9d190a88911c18" providerId="LiveId" clId="{69757FDB-7E38-4B4A-A6CA-FD0501669D31}" dt="2025-01-14T15:09:05.806" v="1941"/>
          <ac:spMkLst>
            <pc:docMk/>
            <pc:sldMk cId="47067284" sldId="274"/>
            <ac:spMk id="3" creationId="{78958397-8621-555B-FD0F-00720A12103B}"/>
          </ac:spMkLst>
        </pc:spChg>
      </pc:sldChg>
      <pc:sldChg chg="modSp mod">
        <pc:chgData name="Aaron McKenny" userId="8c9d190a88911c18" providerId="LiveId" clId="{69757FDB-7E38-4B4A-A6CA-FD0501669D31}" dt="2025-01-14T15:09:24.512" v="1943" actId="207"/>
        <pc:sldMkLst>
          <pc:docMk/>
          <pc:sldMk cId="2893547610" sldId="275"/>
        </pc:sldMkLst>
        <pc:spChg chg="mod">
          <ac:chgData name="Aaron McKenny" userId="8c9d190a88911c18" providerId="LiveId" clId="{69757FDB-7E38-4B4A-A6CA-FD0501669D31}" dt="2025-01-14T15:09:24.512" v="1943" actId="207"/>
          <ac:spMkLst>
            <pc:docMk/>
            <pc:sldMk cId="2893547610" sldId="275"/>
            <ac:spMk id="3" creationId="{E5907974-C231-BCDE-AA91-399796526184}"/>
          </ac:spMkLst>
        </pc:spChg>
      </pc:sldChg>
      <pc:sldChg chg="del">
        <pc:chgData name="Aaron McKenny" userId="8c9d190a88911c18" providerId="LiveId" clId="{69757FDB-7E38-4B4A-A6CA-FD0501669D31}" dt="2025-01-14T15:09:29.441" v="1944" actId="47"/>
        <pc:sldMkLst>
          <pc:docMk/>
          <pc:sldMk cId="1167070133" sldId="276"/>
        </pc:sldMkLst>
      </pc:sldChg>
      <pc:sldChg chg="modSp mod">
        <pc:chgData name="Aaron McKenny" userId="8c9d190a88911c18" providerId="LiveId" clId="{69757FDB-7E38-4B4A-A6CA-FD0501669D31}" dt="2025-01-14T13:31:40.978" v="64" actId="20577"/>
        <pc:sldMkLst>
          <pc:docMk/>
          <pc:sldMk cId="1323249328" sldId="277"/>
        </pc:sldMkLst>
        <pc:spChg chg="mod">
          <ac:chgData name="Aaron McKenny" userId="8c9d190a88911c18" providerId="LiveId" clId="{69757FDB-7E38-4B4A-A6CA-FD0501669D31}" dt="2025-01-14T13:31:40.978" v="64" actId="20577"/>
          <ac:spMkLst>
            <pc:docMk/>
            <pc:sldMk cId="1323249328" sldId="277"/>
            <ac:spMk id="3" creationId="{68C8CB05-75F8-5AB9-B604-7FEA7BBEF4D9}"/>
          </ac:spMkLst>
        </pc:spChg>
      </pc:sldChg>
      <pc:sldChg chg="modSp mod">
        <pc:chgData name="Aaron McKenny" userId="8c9d190a88911c18" providerId="LiveId" clId="{69757FDB-7E38-4B4A-A6CA-FD0501669D31}" dt="2025-01-14T13:31:53.765" v="80" actId="20577"/>
        <pc:sldMkLst>
          <pc:docMk/>
          <pc:sldMk cId="3447371465" sldId="278"/>
        </pc:sldMkLst>
        <pc:spChg chg="mod">
          <ac:chgData name="Aaron McKenny" userId="8c9d190a88911c18" providerId="LiveId" clId="{69757FDB-7E38-4B4A-A6CA-FD0501669D31}" dt="2025-01-14T13:31:53.765" v="80" actId="20577"/>
          <ac:spMkLst>
            <pc:docMk/>
            <pc:sldMk cId="3447371465" sldId="278"/>
            <ac:spMk id="3" creationId="{1C622514-B4D4-D167-32CD-A3B983C80BBC}"/>
          </ac:spMkLst>
        </pc:spChg>
      </pc:sldChg>
      <pc:sldChg chg="modSp mod">
        <pc:chgData name="Aaron McKenny" userId="8c9d190a88911c18" providerId="LiveId" clId="{69757FDB-7E38-4B4A-A6CA-FD0501669D31}" dt="2025-01-14T13:49:08.937" v="703" actId="20577"/>
        <pc:sldMkLst>
          <pc:docMk/>
          <pc:sldMk cId="3096737779" sldId="279"/>
        </pc:sldMkLst>
        <pc:spChg chg="mod">
          <ac:chgData name="Aaron McKenny" userId="8c9d190a88911c18" providerId="LiveId" clId="{69757FDB-7E38-4B4A-A6CA-FD0501669D31}" dt="2025-01-14T13:49:08.937" v="703" actId="20577"/>
          <ac:spMkLst>
            <pc:docMk/>
            <pc:sldMk cId="3096737779" sldId="279"/>
            <ac:spMk id="3" creationId="{FBE600EF-8BC0-0721-2362-EC492736C742}"/>
          </ac:spMkLst>
        </pc:spChg>
      </pc:sldChg>
      <pc:sldChg chg="modSp mod">
        <pc:chgData name="Aaron McKenny" userId="8c9d190a88911c18" providerId="LiveId" clId="{69757FDB-7E38-4B4A-A6CA-FD0501669D31}" dt="2025-01-14T13:58:13.988" v="1082"/>
        <pc:sldMkLst>
          <pc:docMk/>
          <pc:sldMk cId="1849440115" sldId="280"/>
        </pc:sldMkLst>
        <pc:spChg chg="mod">
          <ac:chgData name="Aaron McKenny" userId="8c9d190a88911c18" providerId="LiveId" clId="{69757FDB-7E38-4B4A-A6CA-FD0501669D31}" dt="2025-01-14T13:58:13.988" v="1082"/>
          <ac:spMkLst>
            <pc:docMk/>
            <pc:sldMk cId="1849440115" sldId="280"/>
            <ac:spMk id="3" creationId="{775378BB-6208-6FD2-F870-6A2489052CA6}"/>
          </ac:spMkLst>
        </pc:spChg>
      </pc:sldChg>
      <pc:sldChg chg="modSp mod">
        <pc:chgData name="Aaron McKenny" userId="8c9d190a88911c18" providerId="LiveId" clId="{69757FDB-7E38-4B4A-A6CA-FD0501669D31}" dt="2025-01-14T15:07:46.638" v="1888" actId="20577"/>
        <pc:sldMkLst>
          <pc:docMk/>
          <pc:sldMk cId="3188424627" sldId="281"/>
        </pc:sldMkLst>
        <pc:spChg chg="mod">
          <ac:chgData name="Aaron McKenny" userId="8c9d190a88911c18" providerId="LiveId" clId="{69757FDB-7E38-4B4A-A6CA-FD0501669D31}" dt="2025-01-14T15:07:46.638" v="1888" actId="20577"/>
          <ac:spMkLst>
            <pc:docMk/>
            <pc:sldMk cId="3188424627" sldId="281"/>
            <ac:spMk id="3" creationId="{03E33B67-2D8F-14EC-C83E-3E43D5B73627}"/>
          </ac:spMkLst>
        </pc:spChg>
      </pc:sldChg>
      <pc:sldChg chg="modSp mod">
        <pc:chgData name="Aaron McKenny" userId="8c9d190a88911c18" providerId="LiveId" clId="{69757FDB-7E38-4B4A-A6CA-FD0501669D31}" dt="2025-01-14T15:07:52.460" v="1892" actId="20577"/>
        <pc:sldMkLst>
          <pc:docMk/>
          <pc:sldMk cId="3009409926" sldId="282"/>
        </pc:sldMkLst>
        <pc:spChg chg="mod">
          <ac:chgData name="Aaron McKenny" userId="8c9d190a88911c18" providerId="LiveId" clId="{69757FDB-7E38-4B4A-A6CA-FD0501669D31}" dt="2025-01-14T14:58:45.614" v="1613" actId="20577"/>
          <ac:spMkLst>
            <pc:docMk/>
            <pc:sldMk cId="3009409926" sldId="282"/>
            <ac:spMk id="2" creationId="{0A3E4055-7CBF-CA4B-18CA-F8A474C09427}"/>
          </ac:spMkLst>
        </pc:spChg>
        <pc:spChg chg="mod">
          <ac:chgData name="Aaron McKenny" userId="8c9d190a88911c18" providerId="LiveId" clId="{69757FDB-7E38-4B4A-A6CA-FD0501669D31}" dt="2025-01-14T15:07:52.460" v="1892" actId="20577"/>
          <ac:spMkLst>
            <pc:docMk/>
            <pc:sldMk cId="3009409926" sldId="282"/>
            <ac:spMk id="3" creationId="{AE726B1F-877E-8CE0-D79D-4FDF5BC98FE1}"/>
          </ac:spMkLst>
        </pc:spChg>
      </pc:sldChg>
      <pc:sldChg chg="modSp add mod">
        <pc:chgData name="Aaron McKenny" userId="8c9d190a88911c18" providerId="LiveId" clId="{69757FDB-7E38-4B4A-A6CA-FD0501669D31}" dt="2025-01-14T15:09:50.320" v="1947" actId="108"/>
        <pc:sldMkLst>
          <pc:docMk/>
          <pc:sldMk cId="3203813101" sldId="283"/>
        </pc:sldMkLst>
        <pc:spChg chg="mod">
          <ac:chgData name="Aaron McKenny" userId="8c9d190a88911c18" providerId="LiveId" clId="{69757FDB-7E38-4B4A-A6CA-FD0501669D31}" dt="2025-01-14T15:09:50.320" v="1947" actId="108"/>
          <ac:spMkLst>
            <pc:docMk/>
            <pc:sldMk cId="3203813101" sldId="283"/>
            <ac:spMk id="3" creationId="{30ABB07F-C9AC-280F-D2EC-6DDA861FCB38}"/>
          </ac:spMkLst>
        </pc:spChg>
      </pc:sldChg>
      <pc:sldChg chg="modSp add mod">
        <pc:chgData name="Aaron McKenny" userId="8c9d190a88911c18" providerId="LiveId" clId="{69757FDB-7E38-4B4A-A6CA-FD0501669D31}" dt="2025-01-14T15:10:06.030" v="1950" actId="108"/>
        <pc:sldMkLst>
          <pc:docMk/>
          <pc:sldMk cId="481232394" sldId="284"/>
        </pc:sldMkLst>
        <pc:spChg chg="mod">
          <ac:chgData name="Aaron McKenny" userId="8c9d190a88911c18" providerId="LiveId" clId="{69757FDB-7E38-4B4A-A6CA-FD0501669D31}" dt="2025-01-14T15:10:06.030" v="1950" actId="108"/>
          <ac:spMkLst>
            <pc:docMk/>
            <pc:sldMk cId="481232394" sldId="284"/>
            <ac:spMk id="3" creationId="{9E327443-3C1E-E1E8-108C-0099F6165772}"/>
          </ac:spMkLst>
        </pc:spChg>
      </pc:sldChg>
      <pc:sldChg chg="addSp delSp modSp new mod modClrScheme modAnim chgLayout">
        <pc:chgData name="Aaron McKenny" userId="8c9d190a88911c18" providerId="LiveId" clId="{69757FDB-7E38-4B4A-A6CA-FD0501669D31}" dt="2025-01-14T15:23:59.295" v="2155" actId="478"/>
        <pc:sldMkLst>
          <pc:docMk/>
          <pc:sldMk cId="2796239306" sldId="285"/>
        </pc:sldMkLst>
        <pc:spChg chg="mod ord">
          <ac:chgData name="Aaron McKenny" userId="8c9d190a88911c18" providerId="LiveId" clId="{69757FDB-7E38-4B4A-A6CA-FD0501669D31}" dt="2025-01-14T15:23:54.324" v="2154" actId="14100"/>
          <ac:spMkLst>
            <pc:docMk/>
            <pc:sldMk cId="2796239306" sldId="285"/>
            <ac:spMk id="2" creationId="{2098CE86-3F7F-126C-7649-ADFAEC5F71EC}"/>
          </ac:spMkLst>
        </pc:spChg>
        <pc:spChg chg="del mod ord">
          <ac:chgData name="Aaron McKenny" userId="8c9d190a88911c18" providerId="LiveId" clId="{69757FDB-7E38-4B4A-A6CA-FD0501669D31}" dt="2025-01-14T15:23:46.571" v="2153" actId="700"/>
          <ac:spMkLst>
            <pc:docMk/>
            <pc:sldMk cId="2796239306" sldId="285"/>
            <ac:spMk id="3" creationId="{3B13C752-E526-7D01-83D7-064A4C0C4F66}"/>
          </ac:spMkLst>
        </pc:spChg>
        <pc:spChg chg="add mod">
          <ac:chgData name="Aaron McKenny" userId="8c9d190a88911c18" providerId="LiveId" clId="{69757FDB-7E38-4B4A-A6CA-FD0501669D31}" dt="2025-01-14T15:15:38.503" v="2027" actId="14100"/>
          <ac:spMkLst>
            <pc:docMk/>
            <pc:sldMk cId="2796239306" sldId="285"/>
            <ac:spMk id="5" creationId="{7E8AC37C-A348-227E-BC70-78B7F170DB3B}"/>
          </ac:spMkLst>
        </pc:spChg>
        <pc:spChg chg="add mod ord">
          <ac:chgData name="Aaron McKenny" userId="8c9d190a88911c18" providerId="LiveId" clId="{69757FDB-7E38-4B4A-A6CA-FD0501669D31}" dt="2025-01-14T15:18:43.441" v="2109" actId="14100"/>
          <ac:spMkLst>
            <pc:docMk/>
            <pc:sldMk cId="2796239306" sldId="285"/>
            <ac:spMk id="6" creationId="{725EA4EC-E85C-1C23-CD23-11EC2F101B76}"/>
          </ac:spMkLst>
        </pc:spChg>
        <pc:spChg chg="add mod">
          <ac:chgData name="Aaron McKenny" userId="8c9d190a88911c18" providerId="LiveId" clId="{69757FDB-7E38-4B4A-A6CA-FD0501669D31}" dt="2025-01-14T15:17:50.615" v="2042" actId="20577"/>
          <ac:spMkLst>
            <pc:docMk/>
            <pc:sldMk cId="2796239306" sldId="285"/>
            <ac:spMk id="8" creationId="{CF8B6EF2-8DDB-ABF3-76BA-2A71D12A8C3C}"/>
          </ac:spMkLst>
        </pc:spChg>
        <pc:spChg chg="mod">
          <ac:chgData name="Aaron McKenny" userId="8c9d190a88911c18" providerId="LiveId" clId="{69757FDB-7E38-4B4A-A6CA-FD0501669D31}" dt="2025-01-14T15:15:16.998" v="2025" actId="1035"/>
          <ac:spMkLst>
            <pc:docMk/>
            <pc:sldMk cId="2796239306" sldId="285"/>
            <ac:spMk id="21" creationId="{DDCA74BA-9F7B-E1B0-8C1D-964EDD433F03}"/>
          </ac:spMkLst>
        </pc:spChg>
        <pc:spChg chg="add del mod ord">
          <ac:chgData name="Aaron McKenny" userId="8c9d190a88911c18" providerId="LiveId" clId="{69757FDB-7E38-4B4A-A6CA-FD0501669D31}" dt="2025-01-14T15:23:59.295" v="2155" actId="478"/>
          <ac:spMkLst>
            <pc:docMk/>
            <pc:sldMk cId="2796239306" sldId="285"/>
            <ac:spMk id="22" creationId="{22FC5286-51CD-DF7D-3DD8-47A008F98643}"/>
          </ac:spMkLst>
        </pc:spChg>
        <pc:grpChg chg="add mod">
          <ac:chgData name="Aaron McKenny" userId="8c9d190a88911c18" providerId="LiveId" clId="{69757FDB-7E38-4B4A-A6CA-FD0501669D31}" dt="2025-01-14T15:14:59.300" v="2010" actId="1035"/>
          <ac:grpSpMkLst>
            <pc:docMk/>
            <pc:sldMk cId="2796239306" sldId="285"/>
            <ac:grpSpMk id="9" creationId="{E5AFED18-0D00-E0A1-65E1-AF833D3AEF46}"/>
          </ac:grpSpMkLst>
        </pc:grpChg>
        <pc:grpChg chg="add mod">
          <ac:chgData name="Aaron McKenny" userId="8c9d190a88911c18" providerId="LiveId" clId="{69757FDB-7E38-4B4A-A6CA-FD0501669D31}" dt="2025-01-14T15:13:18.779" v="1986" actId="167"/>
          <ac:grpSpMkLst>
            <pc:docMk/>
            <pc:sldMk cId="2796239306" sldId="285"/>
            <ac:grpSpMk id="12" creationId="{BD417019-DFBF-0617-5B21-7356E7B7205A}"/>
          </ac:grpSpMkLst>
        </pc:grpChg>
        <pc:grpChg chg="add mod">
          <ac:chgData name="Aaron McKenny" userId="8c9d190a88911c18" providerId="LiveId" clId="{69757FDB-7E38-4B4A-A6CA-FD0501669D31}" dt="2025-01-14T15:13:18.779" v="1986" actId="167"/>
          <ac:grpSpMkLst>
            <pc:docMk/>
            <pc:sldMk cId="2796239306" sldId="285"/>
            <ac:grpSpMk id="15" creationId="{26634127-E062-F5F8-E555-79629E542345}"/>
          </ac:grpSpMkLst>
        </pc:grpChg>
        <pc:grpChg chg="add mod">
          <ac:chgData name="Aaron McKenny" userId="8c9d190a88911c18" providerId="LiveId" clId="{69757FDB-7E38-4B4A-A6CA-FD0501669D31}" dt="2025-01-14T15:15:16.998" v="2025" actId="1035"/>
          <ac:grpSpMkLst>
            <pc:docMk/>
            <pc:sldMk cId="2796239306" sldId="285"/>
            <ac:grpSpMk id="18" creationId="{F22150F0-D5D1-413C-4489-3A17A63CF1C6}"/>
          </ac:grpSpMkLst>
        </pc:grpChg>
        <pc:picChg chg="add mod">
          <ac:chgData name="Aaron McKenny" userId="8c9d190a88911c18" providerId="LiveId" clId="{69757FDB-7E38-4B4A-A6CA-FD0501669D31}" dt="2025-01-14T15:12:52.283" v="1984"/>
          <ac:picMkLst>
            <pc:docMk/>
            <pc:sldMk cId="2796239306" sldId="285"/>
            <ac:picMk id="4" creationId="{DD3FA1B7-E1E5-3225-3B18-85020F474BC5}"/>
          </ac:picMkLst>
        </pc:picChg>
        <pc:picChg chg="add mod">
          <ac:chgData name="Aaron McKenny" userId="8c9d190a88911c18" providerId="LiveId" clId="{69757FDB-7E38-4B4A-A6CA-FD0501669D31}" dt="2025-01-14T15:12:52.283" v="1984"/>
          <ac:picMkLst>
            <pc:docMk/>
            <pc:sldMk cId="2796239306" sldId="285"/>
            <ac:picMk id="7" creationId="{8F25CD5E-FF13-510B-BADF-6384FC0E327C}"/>
          </ac:picMkLst>
        </pc:picChg>
        <pc:picChg chg="mod">
          <ac:chgData name="Aaron McKenny" userId="8c9d190a88911c18" providerId="LiveId" clId="{69757FDB-7E38-4B4A-A6CA-FD0501669D31}" dt="2025-01-14T15:14:59.300" v="2010" actId="1035"/>
          <ac:picMkLst>
            <pc:docMk/>
            <pc:sldMk cId="2796239306" sldId="285"/>
            <ac:picMk id="10" creationId="{E77F6160-0FBF-DB0A-D04F-1F9B0D7D5611}"/>
          </ac:picMkLst>
        </pc:picChg>
        <pc:picChg chg="mod">
          <ac:chgData name="Aaron McKenny" userId="8c9d190a88911c18" providerId="LiveId" clId="{69757FDB-7E38-4B4A-A6CA-FD0501669D31}" dt="2025-01-14T15:14:59.300" v="2010" actId="1035"/>
          <ac:picMkLst>
            <pc:docMk/>
            <pc:sldMk cId="2796239306" sldId="285"/>
            <ac:picMk id="11" creationId="{5C5D4746-A2B8-4099-9D60-FFCA7DC6E28B}"/>
          </ac:picMkLst>
        </pc:picChg>
        <pc:picChg chg="mod">
          <ac:chgData name="Aaron McKenny" userId="8c9d190a88911c18" providerId="LiveId" clId="{69757FDB-7E38-4B4A-A6CA-FD0501669D31}" dt="2025-01-14T15:13:13.815" v="1985"/>
          <ac:picMkLst>
            <pc:docMk/>
            <pc:sldMk cId="2796239306" sldId="285"/>
            <ac:picMk id="13" creationId="{060983F0-BBA6-EE5E-F204-1A5BCB102B7D}"/>
          </ac:picMkLst>
        </pc:picChg>
        <pc:picChg chg="mod">
          <ac:chgData name="Aaron McKenny" userId="8c9d190a88911c18" providerId="LiveId" clId="{69757FDB-7E38-4B4A-A6CA-FD0501669D31}" dt="2025-01-14T15:13:13.815" v="1985"/>
          <ac:picMkLst>
            <pc:docMk/>
            <pc:sldMk cId="2796239306" sldId="285"/>
            <ac:picMk id="14" creationId="{249CA0DD-C829-9CE0-2B67-5B838D47A197}"/>
          </ac:picMkLst>
        </pc:picChg>
        <pc:picChg chg="mod">
          <ac:chgData name="Aaron McKenny" userId="8c9d190a88911c18" providerId="LiveId" clId="{69757FDB-7E38-4B4A-A6CA-FD0501669D31}" dt="2025-01-14T15:13:13.815" v="1985"/>
          <ac:picMkLst>
            <pc:docMk/>
            <pc:sldMk cId="2796239306" sldId="285"/>
            <ac:picMk id="16" creationId="{83F8B51B-016A-8D44-8F9A-9C96778F3F18}"/>
          </ac:picMkLst>
        </pc:picChg>
        <pc:picChg chg="mod">
          <ac:chgData name="Aaron McKenny" userId="8c9d190a88911c18" providerId="LiveId" clId="{69757FDB-7E38-4B4A-A6CA-FD0501669D31}" dt="2025-01-14T15:13:13.815" v="1985"/>
          <ac:picMkLst>
            <pc:docMk/>
            <pc:sldMk cId="2796239306" sldId="285"/>
            <ac:picMk id="17" creationId="{A86D83CF-E413-F2ED-3E1D-A9BF7FA47D1D}"/>
          </ac:picMkLst>
        </pc:picChg>
        <pc:picChg chg="mod">
          <ac:chgData name="Aaron McKenny" userId="8c9d190a88911c18" providerId="LiveId" clId="{69757FDB-7E38-4B4A-A6CA-FD0501669D31}" dt="2025-01-14T15:15:16.998" v="2025" actId="1035"/>
          <ac:picMkLst>
            <pc:docMk/>
            <pc:sldMk cId="2796239306" sldId="285"/>
            <ac:picMk id="19" creationId="{C9DF4520-4615-2E2F-B19A-63FA8952ACD1}"/>
          </ac:picMkLst>
        </pc:picChg>
        <pc:picChg chg="mod">
          <ac:chgData name="Aaron McKenny" userId="8c9d190a88911c18" providerId="LiveId" clId="{69757FDB-7E38-4B4A-A6CA-FD0501669D31}" dt="2025-01-14T15:15:16.998" v="2025" actId="1035"/>
          <ac:picMkLst>
            <pc:docMk/>
            <pc:sldMk cId="2796239306" sldId="285"/>
            <ac:picMk id="20" creationId="{81D50FCD-743E-153E-E4D6-79875E866BF0}"/>
          </ac:picMkLst>
        </pc:picChg>
      </pc:sldChg>
      <pc:sldChg chg="addSp delSp modSp new mod modClrScheme modAnim chgLayout">
        <pc:chgData name="Aaron McKenny" userId="8c9d190a88911c18" providerId="LiveId" clId="{69757FDB-7E38-4B4A-A6CA-FD0501669D31}" dt="2025-01-14T16:05:46.876" v="2546"/>
        <pc:sldMkLst>
          <pc:docMk/>
          <pc:sldMk cId="2395333475" sldId="286"/>
        </pc:sldMkLst>
        <pc:spChg chg="del mod ord">
          <ac:chgData name="Aaron McKenny" userId="8c9d190a88911c18" providerId="LiveId" clId="{69757FDB-7E38-4B4A-A6CA-FD0501669D31}" dt="2025-01-14T15:24:20.983" v="2158" actId="478"/>
          <ac:spMkLst>
            <pc:docMk/>
            <pc:sldMk cId="2395333475" sldId="286"/>
            <ac:spMk id="2" creationId="{9839CAB0-B169-5894-8761-F2B7D35CB33B}"/>
          </ac:spMkLst>
        </pc:spChg>
        <pc:spChg chg="del mod ord">
          <ac:chgData name="Aaron McKenny" userId="8c9d190a88911c18" providerId="LiveId" clId="{69757FDB-7E38-4B4A-A6CA-FD0501669D31}" dt="2025-01-14T15:24:11.306" v="2156" actId="700"/>
          <ac:spMkLst>
            <pc:docMk/>
            <pc:sldMk cId="2395333475" sldId="286"/>
            <ac:spMk id="3" creationId="{E4086DBF-2CAB-2283-4FD7-14759B799FB5}"/>
          </ac:spMkLst>
        </pc:spChg>
        <pc:spChg chg="add del mod ord">
          <ac:chgData name="Aaron McKenny" userId="8c9d190a88911c18" providerId="LiveId" clId="{69757FDB-7E38-4B4A-A6CA-FD0501669D31}" dt="2025-01-14T15:24:18.219" v="2157" actId="478"/>
          <ac:spMkLst>
            <pc:docMk/>
            <pc:sldMk cId="2395333475" sldId="286"/>
            <ac:spMk id="4" creationId="{EFAD7C30-D9C4-ADDC-4601-5169EB29BADD}"/>
          </ac:spMkLst>
        </pc:spChg>
        <pc:spChg chg="add mod">
          <ac:chgData name="Aaron McKenny" userId="8c9d190a88911c18" providerId="LiveId" clId="{69757FDB-7E38-4B4A-A6CA-FD0501669D31}" dt="2025-01-14T15:24:35.858" v="2178" actId="6549"/>
          <ac:spMkLst>
            <pc:docMk/>
            <pc:sldMk cId="2395333475" sldId="286"/>
            <ac:spMk id="5" creationId="{7C36169B-C1D7-19B5-49C8-BA6A9BCCCFF2}"/>
          </ac:spMkLst>
        </pc:spChg>
        <pc:spChg chg="add mod">
          <ac:chgData name="Aaron McKenny" userId="8c9d190a88911c18" providerId="LiveId" clId="{69757FDB-7E38-4B4A-A6CA-FD0501669D31}" dt="2025-01-14T15:30:49.170" v="2256" actId="1076"/>
          <ac:spMkLst>
            <pc:docMk/>
            <pc:sldMk cId="2395333475" sldId="286"/>
            <ac:spMk id="7" creationId="{178A8813-7A69-0EB3-7513-9D24C489C1DC}"/>
          </ac:spMkLst>
        </pc:spChg>
        <pc:spChg chg="add mod">
          <ac:chgData name="Aaron McKenny" userId="8c9d190a88911c18" providerId="LiveId" clId="{69757FDB-7E38-4B4A-A6CA-FD0501669D31}" dt="2025-01-14T15:33:59.359" v="2352" actId="14100"/>
          <ac:spMkLst>
            <pc:docMk/>
            <pc:sldMk cId="2395333475" sldId="286"/>
            <ac:spMk id="8" creationId="{BB4E09AA-B2C4-FFBA-6769-8DDF41B582E4}"/>
          </ac:spMkLst>
        </pc:spChg>
        <pc:spChg chg="add mod">
          <ac:chgData name="Aaron McKenny" userId="8c9d190a88911c18" providerId="LiveId" clId="{69757FDB-7E38-4B4A-A6CA-FD0501669D31}" dt="2025-01-14T16:05:22.215" v="2542" actId="14100"/>
          <ac:spMkLst>
            <pc:docMk/>
            <pc:sldMk cId="2395333475" sldId="286"/>
            <ac:spMk id="13" creationId="{205A90F2-7DE1-8854-61E4-12542527026D}"/>
          </ac:spMkLst>
        </pc:spChg>
        <pc:spChg chg="add mod">
          <ac:chgData name="Aaron McKenny" userId="8c9d190a88911c18" providerId="LiveId" clId="{69757FDB-7E38-4B4A-A6CA-FD0501669D31}" dt="2025-01-14T15:50:46.750" v="2484" actId="14100"/>
          <ac:spMkLst>
            <pc:docMk/>
            <pc:sldMk cId="2395333475" sldId="286"/>
            <ac:spMk id="14" creationId="{888C7D4C-C24F-E155-2F9D-E5800A09FB75}"/>
          </ac:spMkLst>
        </pc:spChg>
        <pc:picChg chg="add mod">
          <ac:chgData name="Aaron McKenny" userId="8c9d190a88911c18" providerId="LiveId" clId="{69757FDB-7E38-4B4A-A6CA-FD0501669D31}" dt="2025-01-14T15:24:58.446" v="2179"/>
          <ac:picMkLst>
            <pc:docMk/>
            <pc:sldMk cId="2395333475" sldId="286"/>
            <ac:picMk id="6" creationId="{CE6F7B99-1681-924D-8FD6-670D7266B678}"/>
          </ac:picMkLst>
        </pc:picChg>
        <pc:picChg chg="add del mod modCrop">
          <ac:chgData name="Aaron McKenny" userId="8c9d190a88911c18" providerId="LiveId" clId="{69757FDB-7E38-4B4A-A6CA-FD0501669D31}" dt="2025-01-14T15:42:43.188" v="2364" actId="478"/>
          <ac:picMkLst>
            <pc:docMk/>
            <pc:sldMk cId="2395333475" sldId="286"/>
            <ac:picMk id="10" creationId="{A2167F5A-B24F-8490-85F7-A92498E94378}"/>
          </ac:picMkLst>
        </pc:picChg>
        <pc:picChg chg="add mod ord modCrop">
          <ac:chgData name="Aaron McKenny" userId="8c9d190a88911c18" providerId="LiveId" clId="{69757FDB-7E38-4B4A-A6CA-FD0501669D31}" dt="2025-01-14T16:05:36.065" v="2544" actId="167"/>
          <ac:picMkLst>
            <pc:docMk/>
            <pc:sldMk cId="2395333475" sldId="286"/>
            <ac:picMk id="12" creationId="{A7E1AAD5-534E-2205-E114-18703F311D11}"/>
          </ac:picMkLst>
        </pc:picChg>
        <pc:picChg chg="add mod ord">
          <ac:chgData name="Aaron McKenny" userId="8c9d190a88911c18" providerId="LiveId" clId="{69757FDB-7E38-4B4A-A6CA-FD0501669D31}" dt="2025-01-14T15:55:49.515" v="2492" actId="167"/>
          <ac:picMkLst>
            <pc:docMk/>
            <pc:sldMk cId="2395333475" sldId="286"/>
            <ac:picMk id="16" creationId="{E6BAA5E4-4FB1-5E40-1721-1E751125DD8D}"/>
          </ac:picMkLst>
        </pc:picChg>
        <pc:picChg chg="add mod ord">
          <ac:chgData name="Aaron McKenny" userId="8c9d190a88911c18" providerId="LiveId" clId="{69757FDB-7E38-4B4A-A6CA-FD0501669D31}" dt="2025-01-14T16:00:05.359" v="2510" actId="167"/>
          <ac:picMkLst>
            <pc:docMk/>
            <pc:sldMk cId="2395333475" sldId="286"/>
            <ac:picMk id="18" creationId="{CDD8DEBD-363E-0603-7AF9-18797560CFC0}"/>
          </ac:picMkLst>
        </pc:picChg>
        <pc:picChg chg="add mod ord">
          <ac:chgData name="Aaron McKenny" userId="8c9d190a88911c18" providerId="LiveId" clId="{69757FDB-7E38-4B4A-A6CA-FD0501669D31}" dt="2025-01-14T16:01:22.044" v="2517" actId="167"/>
          <ac:picMkLst>
            <pc:docMk/>
            <pc:sldMk cId="2395333475" sldId="286"/>
            <ac:picMk id="20" creationId="{48F76E93-A77A-C907-B2B4-B238B3013E74}"/>
          </ac:picMkLst>
        </pc:picChg>
        <pc:picChg chg="add mod ord">
          <ac:chgData name="Aaron McKenny" userId="8c9d190a88911c18" providerId="LiveId" clId="{69757FDB-7E38-4B4A-A6CA-FD0501669D31}" dt="2025-01-14T16:05:32.723" v="2543" actId="167"/>
          <ac:picMkLst>
            <pc:docMk/>
            <pc:sldMk cId="2395333475" sldId="286"/>
            <ac:picMk id="22" creationId="{EDFD5FA2-D1DA-6DFA-6E13-AD80FE8181F2}"/>
          </ac:picMkLst>
        </pc:picChg>
        <pc:picChg chg="add del mod">
          <ac:chgData name="Aaron McKenny" userId="8c9d190a88911c18" providerId="LiveId" clId="{69757FDB-7E38-4B4A-A6CA-FD0501669D31}" dt="2025-01-14T15:31:22.104" v="2259" actId="478"/>
          <ac:picMkLst>
            <pc:docMk/>
            <pc:sldMk cId="2395333475" sldId="286"/>
            <ac:picMk id="1026" creationId="{AF3CAE3A-076B-C408-344F-6F3F74AA1D74}"/>
          </ac:picMkLst>
        </pc:picChg>
        <pc:picChg chg="add mod">
          <ac:chgData name="Aaron McKenny" userId="8c9d190a88911c18" providerId="LiveId" clId="{69757FDB-7E38-4B4A-A6CA-FD0501669D31}" dt="2025-01-14T15:31:26.409" v="2262" actId="1076"/>
          <ac:picMkLst>
            <pc:docMk/>
            <pc:sldMk cId="2395333475" sldId="286"/>
            <ac:picMk id="1028" creationId="{B11ECB99-DF3A-CEB6-8E62-302D4E8EBC57}"/>
          </ac:picMkLst>
        </pc:picChg>
        <pc:picChg chg="add">
          <ac:chgData name="Aaron McKenny" userId="8c9d190a88911c18" providerId="LiveId" clId="{69757FDB-7E38-4B4A-A6CA-FD0501669D31}" dt="2025-01-14T15:31:34.922" v="2263"/>
          <ac:picMkLst>
            <pc:docMk/>
            <pc:sldMk cId="2395333475" sldId="286"/>
            <ac:picMk id="1030" creationId="{89D5438D-5567-D182-B269-61D8DF6D2759}"/>
          </ac:picMkLst>
        </pc:picChg>
        <pc:picChg chg="add mod">
          <ac:chgData name="Aaron McKenny" userId="8c9d190a88911c18" providerId="LiveId" clId="{69757FDB-7E38-4B4A-A6CA-FD0501669D31}" dt="2025-01-14T15:32:16.701" v="2271" actId="1036"/>
          <ac:picMkLst>
            <pc:docMk/>
            <pc:sldMk cId="2395333475" sldId="286"/>
            <ac:picMk id="1032" creationId="{C59E905A-4F37-0EFA-6F30-8D221C653FAA}"/>
          </ac:picMkLst>
        </pc:picChg>
        <pc:picChg chg="add mod">
          <ac:chgData name="Aaron McKenny" userId="8c9d190a88911c18" providerId="LiveId" clId="{69757FDB-7E38-4B4A-A6CA-FD0501669D31}" dt="2025-01-14T15:48:46.394" v="2421" actId="1076"/>
          <ac:picMkLst>
            <pc:docMk/>
            <pc:sldMk cId="2395333475" sldId="286"/>
            <ac:picMk id="1034" creationId="{D46C71C6-678D-B165-DB3E-B7743C5AC5AC}"/>
          </ac:picMkLst>
        </pc:picChg>
        <pc:picChg chg="add">
          <ac:chgData name="Aaron McKenny" userId="8c9d190a88911c18" providerId="LiveId" clId="{69757FDB-7E38-4B4A-A6CA-FD0501669D31}" dt="2025-01-14T15:48:56.349" v="2422"/>
          <ac:picMkLst>
            <pc:docMk/>
            <pc:sldMk cId="2395333475" sldId="286"/>
            <ac:picMk id="1036" creationId="{C98DFDDB-0CD4-C409-40D9-0415189B6591}"/>
          </ac:picMkLst>
        </pc:picChg>
        <pc:picChg chg="add mod">
          <ac:chgData name="Aaron McKenny" userId="8c9d190a88911c18" providerId="LiveId" clId="{69757FDB-7E38-4B4A-A6CA-FD0501669D31}" dt="2025-01-14T15:49:09.241" v="2425" actId="1076"/>
          <ac:picMkLst>
            <pc:docMk/>
            <pc:sldMk cId="2395333475" sldId="286"/>
            <ac:picMk id="1038" creationId="{6A3157DC-1E8A-80A1-95FA-CEE3EAC5CFC5}"/>
          </ac:picMkLst>
        </pc:picChg>
      </pc:sldChg>
      <pc:sldChg chg="addSp delSp modSp new mod modClrScheme chgLayout">
        <pc:chgData name="Aaron McKenny" userId="8c9d190a88911c18" providerId="LiveId" clId="{69757FDB-7E38-4B4A-A6CA-FD0501669D31}" dt="2025-01-14T16:08:40.029" v="2616" actId="1076"/>
        <pc:sldMkLst>
          <pc:docMk/>
          <pc:sldMk cId="4261934342" sldId="287"/>
        </pc:sldMkLst>
        <pc:spChg chg="del mod">
          <ac:chgData name="Aaron McKenny" userId="8c9d190a88911c18" providerId="LiveId" clId="{69757FDB-7E38-4B4A-A6CA-FD0501669D31}" dt="2025-01-14T16:07:14.714" v="2550" actId="478"/>
          <ac:spMkLst>
            <pc:docMk/>
            <pc:sldMk cId="4261934342" sldId="287"/>
            <ac:spMk id="2" creationId="{A414A9E3-D37D-C90B-BCF3-FBB7B8F6CA5D}"/>
          </ac:spMkLst>
        </pc:spChg>
        <pc:spChg chg="add del mod ord">
          <ac:chgData name="Aaron McKenny" userId="8c9d190a88911c18" providerId="LiveId" clId="{69757FDB-7E38-4B4A-A6CA-FD0501669D31}" dt="2025-01-14T16:07:52.914" v="2555" actId="478"/>
          <ac:spMkLst>
            <pc:docMk/>
            <pc:sldMk cId="4261934342" sldId="287"/>
            <ac:spMk id="4" creationId="{3EFFABB0-0056-E38B-5FE6-42E905281BE0}"/>
          </ac:spMkLst>
        </pc:spChg>
        <pc:spChg chg="add del mod ord">
          <ac:chgData name="Aaron McKenny" userId="8c9d190a88911c18" providerId="LiveId" clId="{69757FDB-7E38-4B4A-A6CA-FD0501669D31}" dt="2025-01-14T16:07:33.191" v="2554" actId="700"/>
          <ac:spMkLst>
            <pc:docMk/>
            <pc:sldMk cId="4261934342" sldId="287"/>
            <ac:spMk id="5" creationId="{2799CD07-5E7B-800B-CBA8-62518C1A58CA}"/>
          </ac:spMkLst>
        </pc:spChg>
        <pc:spChg chg="add del mod ord">
          <ac:chgData name="Aaron McKenny" userId="8c9d190a88911c18" providerId="LiveId" clId="{69757FDB-7E38-4B4A-A6CA-FD0501669D31}" dt="2025-01-14T16:07:33.191" v="2554" actId="700"/>
          <ac:spMkLst>
            <pc:docMk/>
            <pc:sldMk cId="4261934342" sldId="287"/>
            <ac:spMk id="6" creationId="{E2594AA8-5EE8-B80D-959F-42BD6E0C1B32}"/>
          </ac:spMkLst>
        </pc:spChg>
        <pc:spChg chg="add mod">
          <ac:chgData name="Aaron McKenny" userId="8c9d190a88911c18" providerId="LiveId" clId="{69757FDB-7E38-4B4A-A6CA-FD0501669D31}" dt="2025-01-14T16:08:40.029" v="2616" actId="1076"/>
          <ac:spMkLst>
            <pc:docMk/>
            <pc:sldMk cId="4261934342" sldId="287"/>
            <ac:spMk id="7" creationId="{894AA134-7189-A39D-98A4-EF4F4491B6FA}"/>
          </ac:spMkLst>
        </pc:spChg>
      </pc:sldChg>
      <pc:sldChg chg="modSp new mod">
        <pc:chgData name="Aaron McKenny" userId="8c9d190a88911c18" providerId="LiveId" clId="{69757FDB-7E38-4B4A-A6CA-FD0501669D31}" dt="2025-01-14T18:04:58.637" v="5585" actId="20577"/>
        <pc:sldMkLst>
          <pc:docMk/>
          <pc:sldMk cId="1287068090" sldId="288"/>
        </pc:sldMkLst>
        <pc:spChg chg="mod">
          <ac:chgData name="Aaron McKenny" userId="8c9d190a88911c18" providerId="LiveId" clId="{69757FDB-7E38-4B4A-A6CA-FD0501669D31}" dt="2025-01-14T16:30:00.518" v="2939" actId="20577"/>
          <ac:spMkLst>
            <pc:docMk/>
            <pc:sldMk cId="1287068090" sldId="288"/>
            <ac:spMk id="2" creationId="{61C859BC-7667-618C-A350-353FD657D782}"/>
          </ac:spMkLst>
        </pc:spChg>
        <pc:spChg chg="mod">
          <ac:chgData name="Aaron McKenny" userId="8c9d190a88911c18" providerId="LiveId" clId="{69757FDB-7E38-4B4A-A6CA-FD0501669D31}" dt="2025-01-14T18:04:58.637" v="5585" actId="20577"/>
          <ac:spMkLst>
            <pc:docMk/>
            <pc:sldMk cId="1287068090" sldId="288"/>
            <ac:spMk id="3" creationId="{D091A712-3F5C-3DBE-B698-EF0B369CD722}"/>
          </ac:spMkLst>
        </pc:spChg>
      </pc:sldChg>
      <pc:sldChg chg="modSp new mod">
        <pc:chgData name="Aaron McKenny" userId="8c9d190a88911c18" providerId="LiveId" clId="{69757FDB-7E38-4B4A-A6CA-FD0501669D31}" dt="2025-01-14T18:04:02.805" v="5526" actId="207"/>
        <pc:sldMkLst>
          <pc:docMk/>
          <pc:sldMk cId="570260913" sldId="289"/>
        </pc:sldMkLst>
        <pc:spChg chg="mod">
          <ac:chgData name="Aaron McKenny" userId="8c9d190a88911c18" providerId="LiveId" clId="{69757FDB-7E38-4B4A-A6CA-FD0501669D31}" dt="2025-01-14T16:32:02.653" v="3136" actId="20577"/>
          <ac:spMkLst>
            <pc:docMk/>
            <pc:sldMk cId="570260913" sldId="289"/>
            <ac:spMk id="2" creationId="{EE8F4A33-D644-A6E5-152D-D5F16CFB5F4A}"/>
          </ac:spMkLst>
        </pc:spChg>
        <pc:spChg chg="mod">
          <ac:chgData name="Aaron McKenny" userId="8c9d190a88911c18" providerId="LiveId" clId="{69757FDB-7E38-4B4A-A6CA-FD0501669D31}" dt="2025-01-14T18:04:02.805" v="5526" actId="207"/>
          <ac:spMkLst>
            <pc:docMk/>
            <pc:sldMk cId="570260913" sldId="289"/>
            <ac:spMk id="3" creationId="{29B7C412-5B31-B348-5431-FE8632736E3A}"/>
          </ac:spMkLst>
        </pc:spChg>
      </pc:sldChg>
      <pc:sldChg chg="modSp new del mod">
        <pc:chgData name="Aaron McKenny" userId="8c9d190a88911c18" providerId="LiveId" clId="{69757FDB-7E38-4B4A-A6CA-FD0501669D31}" dt="2025-01-14T16:29:29.470" v="2886" actId="47"/>
        <pc:sldMkLst>
          <pc:docMk/>
          <pc:sldMk cId="1572119131" sldId="289"/>
        </pc:sldMkLst>
        <pc:spChg chg="mod">
          <ac:chgData name="Aaron McKenny" userId="8c9d190a88911c18" providerId="LiveId" clId="{69757FDB-7E38-4B4A-A6CA-FD0501669D31}" dt="2025-01-14T16:20:13.659" v="2728" actId="20577"/>
          <ac:spMkLst>
            <pc:docMk/>
            <pc:sldMk cId="1572119131" sldId="289"/>
            <ac:spMk id="2" creationId="{99D943E6-3B1C-C4D7-0D3A-C6F799094F1F}"/>
          </ac:spMkLst>
        </pc:spChg>
        <pc:spChg chg="mod">
          <ac:chgData name="Aaron McKenny" userId="8c9d190a88911c18" providerId="LiveId" clId="{69757FDB-7E38-4B4A-A6CA-FD0501669D31}" dt="2025-01-14T16:29:19.773" v="2885" actId="6549"/>
          <ac:spMkLst>
            <pc:docMk/>
            <pc:sldMk cId="1572119131" sldId="289"/>
            <ac:spMk id="3" creationId="{668FB5F2-6C49-0FB7-42B7-EC1E24AD8294}"/>
          </ac:spMkLst>
        </pc:spChg>
      </pc:sldChg>
      <pc:sldChg chg="modSp add mod">
        <pc:chgData name="Aaron McKenny" userId="8c9d190a88911c18" providerId="LiveId" clId="{69757FDB-7E38-4B4A-A6CA-FD0501669D31}" dt="2025-01-14T18:57:29.672" v="6338" actId="5793"/>
        <pc:sldMkLst>
          <pc:docMk/>
          <pc:sldMk cId="313014239" sldId="290"/>
        </pc:sldMkLst>
        <pc:spChg chg="mod">
          <ac:chgData name="Aaron McKenny" userId="8c9d190a88911c18" providerId="LiveId" clId="{69757FDB-7E38-4B4A-A6CA-FD0501669D31}" dt="2025-01-14T18:57:29.672" v="6338" actId="5793"/>
          <ac:spMkLst>
            <pc:docMk/>
            <pc:sldMk cId="313014239" sldId="290"/>
            <ac:spMk id="3" creationId="{49FD45AA-101B-3D31-C480-E29E3D7F60A4}"/>
          </ac:spMkLst>
        </pc:spChg>
      </pc:sldChg>
      <pc:sldChg chg="modSp add mod">
        <pc:chgData name="Aaron McKenny" userId="8c9d190a88911c18" providerId="LiveId" clId="{69757FDB-7E38-4B4A-A6CA-FD0501669D31}" dt="2025-01-14T18:57:54.371" v="6340" actId="948"/>
        <pc:sldMkLst>
          <pc:docMk/>
          <pc:sldMk cId="3682377549" sldId="291"/>
        </pc:sldMkLst>
        <pc:spChg chg="mod">
          <ac:chgData name="Aaron McKenny" userId="8c9d190a88911c18" providerId="LiveId" clId="{69757FDB-7E38-4B4A-A6CA-FD0501669D31}" dt="2025-01-14T18:57:54.371" v="6340" actId="948"/>
          <ac:spMkLst>
            <pc:docMk/>
            <pc:sldMk cId="3682377549" sldId="291"/>
            <ac:spMk id="3" creationId="{B94414A5-F839-B5CB-BC85-638FA4CEBB8A}"/>
          </ac:spMkLst>
        </pc:spChg>
      </pc:sldChg>
      <pc:sldChg chg="modSp add mod">
        <pc:chgData name="Aaron McKenny" userId="8c9d190a88911c18" providerId="LiveId" clId="{69757FDB-7E38-4B4A-A6CA-FD0501669D31}" dt="2025-01-14T18:01:11.268" v="5408" actId="20577"/>
        <pc:sldMkLst>
          <pc:docMk/>
          <pc:sldMk cId="3050005375" sldId="292"/>
        </pc:sldMkLst>
        <pc:spChg chg="mod">
          <ac:chgData name="Aaron McKenny" userId="8c9d190a88911c18" providerId="LiveId" clId="{69757FDB-7E38-4B4A-A6CA-FD0501669D31}" dt="2025-01-14T16:46:24.077" v="3687" actId="20577"/>
          <ac:spMkLst>
            <pc:docMk/>
            <pc:sldMk cId="3050005375" sldId="292"/>
            <ac:spMk id="2" creationId="{A54048CB-DA1C-1092-D6A7-AC577467ED7F}"/>
          </ac:spMkLst>
        </pc:spChg>
        <pc:spChg chg="mod">
          <ac:chgData name="Aaron McKenny" userId="8c9d190a88911c18" providerId="LiveId" clId="{69757FDB-7E38-4B4A-A6CA-FD0501669D31}" dt="2025-01-14T18:01:11.268" v="5408" actId="20577"/>
          <ac:spMkLst>
            <pc:docMk/>
            <pc:sldMk cId="3050005375" sldId="292"/>
            <ac:spMk id="3" creationId="{BB3FECE1-56F2-BBF1-94D9-02C274A9BF1E}"/>
          </ac:spMkLst>
        </pc:spChg>
      </pc:sldChg>
      <pc:sldChg chg="modSp new mod">
        <pc:chgData name="Aaron McKenny" userId="8c9d190a88911c18" providerId="LiveId" clId="{69757FDB-7E38-4B4A-A6CA-FD0501669D31}" dt="2025-01-14T16:54:08.682" v="4300" actId="114"/>
        <pc:sldMkLst>
          <pc:docMk/>
          <pc:sldMk cId="2568661349" sldId="293"/>
        </pc:sldMkLst>
        <pc:spChg chg="mod">
          <ac:chgData name="Aaron McKenny" userId="8c9d190a88911c18" providerId="LiveId" clId="{69757FDB-7E38-4B4A-A6CA-FD0501669D31}" dt="2025-01-14T16:49:17.158" v="3901" actId="20577"/>
          <ac:spMkLst>
            <pc:docMk/>
            <pc:sldMk cId="2568661349" sldId="293"/>
            <ac:spMk id="2" creationId="{A211E03D-B9B8-FD22-DB81-039AD9BC76FB}"/>
          </ac:spMkLst>
        </pc:spChg>
        <pc:spChg chg="mod">
          <ac:chgData name="Aaron McKenny" userId="8c9d190a88911c18" providerId="LiveId" clId="{69757FDB-7E38-4B4A-A6CA-FD0501669D31}" dt="2025-01-14T16:54:08.682" v="4300" actId="114"/>
          <ac:spMkLst>
            <pc:docMk/>
            <pc:sldMk cId="2568661349" sldId="293"/>
            <ac:spMk id="3" creationId="{880B863B-9418-DCC3-64EA-B018DE309CB7}"/>
          </ac:spMkLst>
        </pc:spChg>
      </pc:sldChg>
      <pc:sldChg chg="modSp add mod">
        <pc:chgData name="Aaron McKenny" userId="8c9d190a88911c18" providerId="LiveId" clId="{69757FDB-7E38-4B4A-A6CA-FD0501669D31}" dt="2025-01-14T17:05:24.377" v="4619" actId="20577"/>
        <pc:sldMkLst>
          <pc:docMk/>
          <pc:sldMk cId="4184272556" sldId="294"/>
        </pc:sldMkLst>
        <pc:spChg chg="mod">
          <ac:chgData name="Aaron McKenny" userId="8c9d190a88911c18" providerId="LiveId" clId="{69757FDB-7E38-4B4A-A6CA-FD0501669D31}" dt="2025-01-14T17:02:17.328" v="4500" actId="20577"/>
          <ac:spMkLst>
            <pc:docMk/>
            <pc:sldMk cId="4184272556" sldId="294"/>
            <ac:spMk id="2" creationId="{DF7E937F-6EAD-6913-BBDC-D1D1FB9EF0C2}"/>
          </ac:spMkLst>
        </pc:spChg>
        <pc:spChg chg="mod">
          <ac:chgData name="Aaron McKenny" userId="8c9d190a88911c18" providerId="LiveId" clId="{69757FDB-7E38-4B4A-A6CA-FD0501669D31}" dt="2025-01-14T17:05:24.377" v="4619" actId="20577"/>
          <ac:spMkLst>
            <pc:docMk/>
            <pc:sldMk cId="4184272556" sldId="294"/>
            <ac:spMk id="3" creationId="{75429F25-0909-3E0E-1CB1-8B02302ADE0E}"/>
          </ac:spMkLst>
        </pc:spChg>
      </pc:sldChg>
      <pc:sldChg chg="modSp add mod">
        <pc:chgData name="Aaron McKenny" userId="8c9d190a88911c18" providerId="LiveId" clId="{69757FDB-7E38-4B4A-A6CA-FD0501669D31}" dt="2025-01-14T17:02:08.312" v="4480" actId="114"/>
        <pc:sldMkLst>
          <pc:docMk/>
          <pc:sldMk cId="186224123" sldId="295"/>
        </pc:sldMkLst>
        <pc:spChg chg="mod">
          <ac:chgData name="Aaron McKenny" userId="8c9d190a88911c18" providerId="LiveId" clId="{69757FDB-7E38-4B4A-A6CA-FD0501669D31}" dt="2025-01-14T17:02:08.312" v="4480" actId="114"/>
          <ac:spMkLst>
            <pc:docMk/>
            <pc:sldMk cId="186224123" sldId="295"/>
            <ac:spMk id="2" creationId="{8C4065C3-12FD-F93B-503C-8B7DAC1934CF}"/>
          </ac:spMkLst>
        </pc:spChg>
      </pc:sldChg>
      <pc:sldChg chg="modSp new mod">
        <pc:chgData name="Aaron McKenny" userId="8c9d190a88911c18" providerId="LiveId" clId="{69757FDB-7E38-4B4A-A6CA-FD0501669D31}" dt="2025-01-14T17:07:37.152" v="4871" actId="20577"/>
        <pc:sldMkLst>
          <pc:docMk/>
          <pc:sldMk cId="2136054661" sldId="296"/>
        </pc:sldMkLst>
        <pc:spChg chg="mod">
          <ac:chgData name="Aaron McKenny" userId="8c9d190a88911c18" providerId="LiveId" clId="{69757FDB-7E38-4B4A-A6CA-FD0501669D31}" dt="2025-01-14T17:06:06.678" v="4621"/>
          <ac:spMkLst>
            <pc:docMk/>
            <pc:sldMk cId="2136054661" sldId="296"/>
            <ac:spMk id="2" creationId="{9C6B3686-8DC1-092A-CDD4-26BBD5380593}"/>
          </ac:spMkLst>
        </pc:spChg>
        <pc:spChg chg="mod">
          <ac:chgData name="Aaron McKenny" userId="8c9d190a88911c18" providerId="LiveId" clId="{69757FDB-7E38-4B4A-A6CA-FD0501669D31}" dt="2025-01-14T17:07:37.152" v="4871" actId="20577"/>
          <ac:spMkLst>
            <pc:docMk/>
            <pc:sldMk cId="2136054661" sldId="296"/>
            <ac:spMk id="3" creationId="{B7DA219A-9FD1-1343-D75D-6C126E23210A}"/>
          </ac:spMkLst>
        </pc:spChg>
      </pc:sldChg>
      <pc:sldChg chg="modSp new mod">
        <pc:chgData name="Aaron McKenny" userId="8c9d190a88911c18" providerId="LiveId" clId="{69757FDB-7E38-4B4A-A6CA-FD0501669D31}" dt="2025-01-14T17:58:44.460" v="5390" actId="20577"/>
        <pc:sldMkLst>
          <pc:docMk/>
          <pc:sldMk cId="909487501" sldId="297"/>
        </pc:sldMkLst>
        <pc:spChg chg="mod">
          <ac:chgData name="Aaron McKenny" userId="8c9d190a88911c18" providerId="LiveId" clId="{69757FDB-7E38-4B4A-A6CA-FD0501669D31}" dt="2025-01-14T17:09:04.152" v="5091" actId="20577"/>
          <ac:spMkLst>
            <pc:docMk/>
            <pc:sldMk cId="909487501" sldId="297"/>
            <ac:spMk id="2" creationId="{5ACB3F77-E2FF-808B-81FB-4BA56870BED7}"/>
          </ac:spMkLst>
        </pc:spChg>
        <pc:spChg chg="mod">
          <ac:chgData name="Aaron McKenny" userId="8c9d190a88911c18" providerId="LiveId" clId="{69757FDB-7E38-4B4A-A6CA-FD0501669D31}" dt="2025-01-14T17:58:44.460" v="5390" actId="20577"/>
          <ac:spMkLst>
            <pc:docMk/>
            <pc:sldMk cId="909487501" sldId="297"/>
            <ac:spMk id="3" creationId="{042CCCA1-8B96-588B-3B2D-36C1A01E2835}"/>
          </ac:spMkLst>
        </pc:spChg>
      </pc:sldChg>
      <pc:sldChg chg="modSp new mod">
        <pc:chgData name="Aaron McKenny" userId="8c9d190a88911c18" providerId="LiveId" clId="{69757FDB-7E38-4B4A-A6CA-FD0501669D31}" dt="2025-01-14T17:57:53.521" v="5336" actId="20577"/>
        <pc:sldMkLst>
          <pc:docMk/>
          <pc:sldMk cId="441169049" sldId="298"/>
        </pc:sldMkLst>
        <pc:spChg chg="mod">
          <ac:chgData name="Aaron McKenny" userId="8c9d190a88911c18" providerId="LiveId" clId="{69757FDB-7E38-4B4A-A6CA-FD0501669D31}" dt="2025-01-14T17:54:05.254" v="5117" actId="20577"/>
          <ac:spMkLst>
            <pc:docMk/>
            <pc:sldMk cId="441169049" sldId="298"/>
            <ac:spMk id="2" creationId="{9402D7F2-35BB-D947-F043-0B88E04899E0}"/>
          </ac:spMkLst>
        </pc:spChg>
        <pc:spChg chg="mod">
          <ac:chgData name="Aaron McKenny" userId="8c9d190a88911c18" providerId="LiveId" clId="{69757FDB-7E38-4B4A-A6CA-FD0501669D31}" dt="2025-01-14T17:57:53.521" v="5336" actId="20577"/>
          <ac:spMkLst>
            <pc:docMk/>
            <pc:sldMk cId="441169049" sldId="298"/>
            <ac:spMk id="3" creationId="{1BB4A81E-9C5A-B504-8D81-CB4C8EA621BF}"/>
          </ac:spMkLst>
        </pc:spChg>
      </pc:sldChg>
      <pc:sldChg chg="addSp modSp new mod">
        <pc:chgData name="Aaron McKenny" userId="8c9d190a88911c18" providerId="LiveId" clId="{69757FDB-7E38-4B4A-A6CA-FD0501669D31}" dt="2025-01-14T18:12:43.932" v="5946" actId="20577"/>
        <pc:sldMkLst>
          <pc:docMk/>
          <pc:sldMk cId="2049182449" sldId="299"/>
        </pc:sldMkLst>
        <pc:spChg chg="mod">
          <ac:chgData name="Aaron McKenny" userId="8c9d190a88911c18" providerId="LiveId" clId="{69757FDB-7E38-4B4A-A6CA-FD0501669D31}" dt="2025-01-14T18:05:39.091" v="5606" actId="20577"/>
          <ac:spMkLst>
            <pc:docMk/>
            <pc:sldMk cId="2049182449" sldId="299"/>
            <ac:spMk id="2" creationId="{BEB3C340-7634-1FD9-4ABC-5260021A9D0D}"/>
          </ac:spMkLst>
        </pc:spChg>
        <pc:spChg chg="mod">
          <ac:chgData name="Aaron McKenny" userId="8c9d190a88911c18" providerId="LiveId" clId="{69757FDB-7E38-4B4A-A6CA-FD0501669D31}" dt="2025-01-14T18:12:43.932" v="5946" actId="20577"/>
          <ac:spMkLst>
            <pc:docMk/>
            <pc:sldMk cId="2049182449" sldId="299"/>
            <ac:spMk id="3" creationId="{485A0F3F-85F1-8320-9A77-368DA1B0CC0B}"/>
          </ac:spMkLst>
        </pc:spChg>
        <pc:spChg chg="add mod">
          <ac:chgData name="Aaron McKenny" userId="8c9d190a88911c18" providerId="LiveId" clId="{69757FDB-7E38-4B4A-A6CA-FD0501669D31}" dt="2025-01-14T18:06:54.467" v="5666"/>
          <ac:spMkLst>
            <pc:docMk/>
            <pc:sldMk cId="2049182449" sldId="299"/>
            <ac:spMk id="4" creationId="{5424333E-7035-A488-5428-430CEE6C1980}"/>
          </ac:spMkLst>
        </pc:spChg>
      </pc:sldChg>
      <pc:sldChg chg="addSp modSp new mod">
        <pc:chgData name="Aaron McKenny" userId="8c9d190a88911c18" providerId="LiveId" clId="{69757FDB-7E38-4B4A-A6CA-FD0501669D31}" dt="2025-01-14T18:56:18.530" v="6335" actId="20577"/>
        <pc:sldMkLst>
          <pc:docMk/>
          <pc:sldMk cId="347184342" sldId="300"/>
        </pc:sldMkLst>
        <pc:spChg chg="mod">
          <ac:chgData name="Aaron McKenny" userId="8c9d190a88911c18" providerId="LiveId" clId="{69757FDB-7E38-4B4A-A6CA-FD0501669D31}" dt="2025-01-14T18:13:53.727" v="5969" actId="5793"/>
          <ac:spMkLst>
            <pc:docMk/>
            <pc:sldMk cId="347184342" sldId="300"/>
            <ac:spMk id="2" creationId="{A44554DF-BE68-B538-9D47-55A5485A7004}"/>
          </ac:spMkLst>
        </pc:spChg>
        <pc:spChg chg="mod">
          <ac:chgData name="Aaron McKenny" userId="8c9d190a88911c18" providerId="LiveId" clId="{69757FDB-7E38-4B4A-A6CA-FD0501669D31}" dt="2025-01-14T18:56:18.530" v="6335" actId="20577"/>
          <ac:spMkLst>
            <pc:docMk/>
            <pc:sldMk cId="347184342" sldId="300"/>
            <ac:spMk id="3" creationId="{0F1E47E1-FCED-AEBE-977C-5A0B03585940}"/>
          </ac:spMkLst>
        </pc:spChg>
        <pc:picChg chg="add mod">
          <ac:chgData name="Aaron McKenny" userId="8c9d190a88911c18" providerId="LiveId" clId="{69757FDB-7E38-4B4A-A6CA-FD0501669D31}" dt="2025-01-14T18:18:49.177" v="6135" actId="1037"/>
          <ac:picMkLst>
            <pc:docMk/>
            <pc:sldMk cId="347184342" sldId="300"/>
            <ac:picMk id="5" creationId="{FEA625B2-5095-C498-1BF1-9511546A2084}"/>
          </ac:picMkLst>
        </pc:picChg>
      </pc:sldChg>
      <pc:sldMasterChg chg="delSldLayout">
        <pc:chgData name="Aaron McKenny" userId="8c9d190a88911c18" providerId="LiveId" clId="{69757FDB-7E38-4B4A-A6CA-FD0501669D31}" dt="2025-01-14T15:23:06.305" v="2122" actId="47"/>
        <pc:sldMasterMkLst>
          <pc:docMk/>
          <pc:sldMasterMk cId="3624026629" sldId="2147483795"/>
        </pc:sldMasterMkLst>
        <pc:sldLayoutChg chg="del">
          <pc:chgData name="Aaron McKenny" userId="8c9d190a88911c18" providerId="LiveId" clId="{69757FDB-7E38-4B4A-A6CA-FD0501669D31}" dt="2025-01-14T15:23:06.305" v="2122" actId="47"/>
          <pc:sldLayoutMkLst>
            <pc:docMk/>
            <pc:sldMasterMk cId="3624026629" sldId="2147483795"/>
            <pc:sldLayoutMk cId="936288319" sldId="2147483861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</p:spPr>
        <p:txBody>
          <a:bodyPr/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52950" y="3720230"/>
            <a:ext cx="30861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Logo" descr="University of Central Florida Logo">
            <a:extLst>
              <a:ext uri="{FF2B5EF4-FFF2-40B4-BE49-F238E27FC236}">
                <a16:creationId xmlns:a16="http://schemas.microsoft.com/office/drawing/2014/main" id="{E2F3FCD1-EFC7-BA41-AD3C-9BF163563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9300" y="723900"/>
            <a:ext cx="533400" cy="71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944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er Slide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DIVIDER SLIDE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  <a:ln>
            <a:solidFill>
              <a:srgbClr val="FDFDFD"/>
            </a:solidFill>
          </a:ln>
        </p:spPr>
        <p:txBody>
          <a:bodyPr/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52950" y="3720230"/>
            <a:ext cx="30861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8213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er Slide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DIVIDER SLIDE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52950" y="3720230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6483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er Slid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DIVIDER SLIDE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52950" y="3720230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5070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-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897" y="723900"/>
            <a:ext cx="10744207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2137720"/>
            <a:ext cx="10744200" cy="3958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">
            <a:extLst>
              <a:ext uri="{FF2B5EF4-FFF2-40B4-BE49-F238E27FC236}">
                <a16:creationId xmlns:a16="http://schemas.microsoft.com/office/drawing/2014/main" id="{D77F6443-D010-1146-B8C0-176DC4884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3897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82126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With Border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E9004F09-C030-794E-98B5-FE92BC824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592FC221-8914-B349-9636-535956EE8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4902" y="1124950"/>
            <a:ext cx="9982199" cy="981801"/>
          </a:xfrm>
        </p:spPr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6" y="2538770"/>
            <a:ext cx="9982193" cy="321433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2D21006E-1ACB-AB47-ACB2-359495240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3" y="2344732"/>
            <a:ext cx="556263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9495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With Border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E9004F09-C030-794E-98B5-FE92BC824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592FC221-8914-B349-9636-535956EE8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4902" y="1124950"/>
            <a:ext cx="9982199" cy="981801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6" y="2538770"/>
            <a:ext cx="9982193" cy="32143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2D21006E-1ACB-AB47-ACB2-359495240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3" y="234473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5391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- With Border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">
            <a:extLst>
              <a:ext uri="{FF2B5EF4-FFF2-40B4-BE49-F238E27FC236}">
                <a16:creationId xmlns:a16="http://schemas.microsoft.com/office/drawing/2014/main" id="{592FC221-8914-B349-9636-535956EE8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4902" y="1124950"/>
            <a:ext cx="9982199" cy="981801"/>
          </a:xfrm>
        </p:spPr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6" y="2538770"/>
            <a:ext cx="9982193" cy="321433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2D21006E-1ACB-AB47-ACB2-359495240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3" y="234473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74127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Border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914BEF4-EC1B-CB40-86CE-A76FBEE2C3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04900" y="1104900"/>
            <a:ext cx="9982200" cy="464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BAC45E14-D9B2-584A-A6F7-1FC19738E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1071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Border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3C78A78-2622-BF4B-9BB7-DC588F49E6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04900" y="1104900"/>
            <a:ext cx="9982200" cy="4648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99293980-C1E8-C540-B50F-159ADF52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4787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Border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B509F21-ACAC-354A-91BB-8A131C924D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04900" y="1104900"/>
            <a:ext cx="9982200" cy="464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5930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533900" y="3720230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Logo" descr="University of Central Florida Logo">
            <a:extLst>
              <a:ext uri="{FF2B5EF4-FFF2-40B4-BE49-F238E27FC236}">
                <a16:creationId xmlns:a16="http://schemas.microsoft.com/office/drawing/2014/main" id="{8C5892F5-1238-1146-84B0-B074DABADB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29300" y="723900"/>
            <a:ext cx="533400" cy="71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5615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ADB87-5EC2-5F48-B829-449C8C25B5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04900" y="1104900"/>
            <a:ext cx="9982200" cy="464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4082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34B4C5-8D41-F944-AF43-623F969C77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35930" y="2155372"/>
            <a:ext cx="10744202" cy="39406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1348041B-D0EC-BC4E-80D1-5599A5EC06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897" y="723900"/>
            <a:ext cx="10744207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1B639CC6-D232-C843-946F-6B4AFAF51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23897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3573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9FA56D-5C99-0146-B295-D44F3B9AC1C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934994" y="723899"/>
            <a:ext cx="2533106" cy="5372101"/>
          </a:xfrm>
        </p:spPr>
        <p:txBody>
          <a:bodyPr vert="eaVert"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15C468-E09B-734B-8183-8092C3355C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7848600" cy="53721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">
            <a:extLst>
              <a:ext uri="{FF2B5EF4-FFF2-40B4-BE49-F238E27FC236}">
                <a16:creationId xmlns:a16="http://schemas.microsoft.com/office/drawing/2014/main" id="{6E31E3F0-9F53-8744-BCB7-19265F3E5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811437" y="723900"/>
            <a:ext cx="3" cy="603575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424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533900" y="3720230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Logo" descr="University of Central Florida Logo">
            <a:extLst>
              <a:ext uri="{FF2B5EF4-FFF2-40B4-BE49-F238E27FC236}">
                <a16:creationId xmlns:a16="http://schemas.microsoft.com/office/drawing/2014/main" id="{1CDCEDA1-8902-AC46-8647-28693E3568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29300" y="723900"/>
            <a:ext cx="533400" cy="71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535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ission Statement 2022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ur Mission:&#10;UCF is a public research university invested in unleashing the potential within every individual, enriching the human experience through inclusion, discovery and innovation, and propelling broad-based prosperity for the many communities we serve.">
            <a:extLst>
              <a:ext uri="{FF2B5EF4-FFF2-40B4-BE49-F238E27FC236}">
                <a16:creationId xmlns:a16="http://schemas.microsoft.com/office/drawing/2014/main" id="{8A955FA0-EC9C-AC47-99DA-636725DF4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580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ission Statement 2022 - St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Our Mission:&#10;UCF is a public research university invested in unleashing the potential within every individual, enriching the human experience through inclusion, discovery and innovation, and propelling broad-based prosperity for the many communities we serve.">
            <a:extLst>
              <a:ext uri="{FF2B5EF4-FFF2-40B4-BE49-F238E27FC236}">
                <a16:creationId xmlns:a16="http://schemas.microsoft.com/office/drawing/2014/main" id="{DA601791-9AA9-BC4F-A18D-88FAD8621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820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Slide Centered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ckground">
            <a:extLst>
              <a:ext uri="{FF2B5EF4-FFF2-40B4-BE49-F238E27FC236}">
                <a16:creationId xmlns:a16="http://schemas.microsoft.com/office/drawing/2014/main" id="{662C6F28-30A1-E24A-B711-44D6D5D2C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cxnSp>
        <p:nvCxnSpPr>
          <p:cNvPr id="10" name="Straight Connector">
            <a:extLst>
              <a:ext uri="{FF2B5EF4-FFF2-40B4-BE49-F238E27FC236}">
                <a16:creationId xmlns:a16="http://schemas.microsoft.com/office/drawing/2014/main" id="{323B8688-1239-F34F-BD8D-5BB9DF7D9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33900" y="1871061"/>
            <a:ext cx="30861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Quote">
            <a:extLst>
              <a:ext uri="{FF2B5EF4-FFF2-40B4-BE49-F238E27FC236}">
                <a16:creationId xmlns:a16="http://schemas.microsoft.com/office/drawing/2014/main" id="{5286B22F-3584-D04A-A394-CA6D39BDA0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2118511"/>
            <a:ext cx="9982200" cy="2388173"/>
          </a:xfrm>
        </p:spPr>
        <p:txBody>
          <a:bodyPr anchor="ctr" anchorCtr="0"/>
          <a:lstStyle>
            <a:lvl1pPr algn="ctr">
              <a:lnSpc>
                <a:spcPct val="150000"/>
              </a:lnSpc>
              <a:spcAft>
                <a:spcPts val="0"/>
              </a:spcAft>
              <a:defRPr sz="2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insert a quote. </a:t>
            </a:r>
            <a:br>
              <a:rPr lang="en-US" dirty="0"/>
            </a:br>
            <a:r>
              <a:rPr lang="en-US" dirty="0"/>
              <a:t>Font size, weight and highlights can be adjusted as needed. </a:t>
            </a:r>
          </a:p>
        </p:txBody>
      </p:sp>
      <p:sp>
        <p:nvSpPr>
          <p:cNvPr id="11" name="Attribution">
            <a:extLst>
              <a:ext uri="{FF2B5EF4-FFF2-40B4-BE49-F238E27FC236}">
                <a16:creationId xmlns:a16="http://schemas.microsoft.com/office/drawing/2014/main" id="{CF26F02E-6F07-4844-89CE-159379ED1A5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5001586"/>
            <a:ext cx="9982200" cy="751513"/>
          </a:xfrm>
        </p:spPr>
        <p:txBody>
          <a:bodyPr/>
          <a:lstStyle>
            <a:lvl1pPr marL="0" indent="0" algn="ctr">
              <a:lnSpc>
                <a:spcPct val="100000"/>
              </a:lnSpc>
              <a:spcAft>
                <a:spcPts val="0"/>
              </a:spcAft>
              <a:buNone/>
              <a:defRPr sz="1600" b="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an attribution for the quote</a:t>
            </a:r>
          </a:p>
        </p:txBody>
      </p:sp>
      <p:cxnSp>
        <p:nvCxnSpPr>
          <p:cNvPr id="13" name="Straight Connector">
            <a:extLst>
              <a:ext uri="{FF2B5EF4-FFF2-40B4-BE49-F238E27FC236}">
                <a16:creationId xmlns:a16="http://schemas.microsoft.com/office/drawing/2014/main" id="{AC1233E0-7C19-4F4E-9069-C8514BFC2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33900" y="4754135"/>
            <a:ext cx="30861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Large Quotation Mark">
            <a:extLst>
              <a:ext uri="{FF2B5EF4-FFF2-40B4-BE49-F238E27FC236}">
                <a16:creationId xmlns:a16="http://schemas.microsoft.com/office/drawing/2014/main" id="{3932BF08-418B-A342-8AF0-5060E8D29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72" t="19475" r="29641" b="47417"/>
          <a:stretch/>
        </p:blipFill>
        <p:spPr>
          <a:xfrm>
            <a:off x="5123361" y="846118"/>
            <a:ext cx="1854926" cy="181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49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Slide Centered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Quote">
            <a:extLst>
              <a:ext uri="{FF2B5EF4-FFF2-40B4-BE49-F238E27FC236}">
                <a16:creationId xmlns:a16="http://schemas.microsoft.com/office/drawing/2014/main" id="{5286B22F-3584-D04A-A394-CA6D39BDA0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2118511"/>
            <a:ext cx="9982200" cy="2388173"/>
          </a:xfrm>
        </p:spPr>
        <p:txBody>
          <a:bodyPr anchor="ctr" anchorCtr="0"/>
          <a:lstStyle>
            <a:lvl1pPr algn="ctr">
              <a:lnSpc>
                <a:spcPct val="150000"/>
              </a:lnSpc>
              <a:spcAft>
                <a:spcPts val="0"/>
              </a:spcAft>
              <a:defRPr sz="24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insert a quote. </a:t>
            </a:r>
            <a:br>
              <a:rPr lang="en-US" dirty="0"/>
            </a:br>
            <a:r>
              <a:rPr lang="en-US" dirty="0"/>
              <a:t>Font size, weight and highlights can be adjusted as needed. </a:t>
            </a:r>
          </a:p>
        </p:txBody>
      </p:sp>
      <p:sp>
        <p:nvSpPr>
          <p:cNvPr id="11" name="Attribution">
            <a:extLst>
              <a:ext uri="{FF2B5EF4-FFF2-40B4-BE49-F238E27FC236}">
                <a16:creationId xmlns:a16="http://schemas.microsoft.com/office/drawing/2014/main" id="{CF26F02E-6F07-4844-89CE-159379ED1A5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5001586"/>
            <a:ext cx="9982200" cy="751513"/>
          </a:xfrm>
        </p:spPr>
        <p:txBody>
          <a:bodyPr/>
          <a:lstStyle>
            <a:lvl1pPr marL="0" indent="0" algn="ctr">
              <a:lnSpc>
                <a:spcPct val="100000"/>
              </a:lnSpc>
              <a:spcAft>
                <a:spcPts val="0"/>
              </a:spcAft>
              <a:buNone/>
              <a:defRPr sz="1600" b="0" i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an attribution for the quote</a:t>
            </a:r>
          </a:p>
        </p:txBody>
      </p:sp>
      <p:cxnSp>
        <p:nvCxnSpPr>
          <p:cNvPr id="10" name="Straight Connector">
            <a:extLst>
              <a:ext uri="{FF2B5EF4-FFF2-40B4-BE49-F238E27FC236}">
                <a16:creationId xmlns:a16="http://schemas.microsoft.com/office/drawing/2014/main" id="{323B8688-1239-F34F-BD8D-5BB9DF7D9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33900" y="1871061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">
            <a:extLst>
              <a:ext uri="{FF2B5EF4-FFF2-40B4-BE49-F238E27FC236}">
                <a16:creationId xmlns:a16="http://schemas.microsoft.com/office/drawing/2014/main" id="{AC1233E0-7C19-4F4E-9069-C8514BFC2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33900" y="4754135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Large Quotation Mark">
            <a:extLst>
              <a:ext uri="{FF2B5EF4-FFF2-40B4-BE49-F238E27FC236}">
                <a16:creationId xmlns:a16="http://schemas.microsoft.com/office/drawing/2014/main" id="{6284E8BB-5B41-3B46-B995-0E8561FB8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84" t="22981" r="31534" b="52423"/>
          <a:stretch/>
        </p:blipFill>
        <p:spPr>
          <a:xfrm>
            <a:off x="5320746" y="1053012"/>
            <a:ext cx="1550505" cy="1311966"/>
          </a:xfrm>
          <a:prstGeom prst="rect">
            <a:avLst/>
          </a:prstGeom>
        </p:spPr>
      </p:pic>
      <p:sp>
        <p:nvSpPr>
          <p:cNvPr id="8" name="Rectangle 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588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Slide Left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ckground">
            <a:extLst>
              <a:ext uri="{FF2B5EF4-FFF2-40B4-BE49-F238E27FC236}">
                <a16:creationId xmlns:a16="http://schemas.microsoft.com/office/drawing/2014/main" id="{662C6F28-30A1-E24A-B711-44D6D5D2C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9" name="Quote">
            <a:extLst>
              <a:ext uri="{FF2B5EF4-FFF2-40B4-BE49-F238E27FC236}">
                <a16:creationId xmlns:a16="http://schemas.microsoft.com/office/drawing/2014/main" id="{5286B22F-3584-D04A-A394-CA6D39BDA0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2118511"/>
            <a:ext cx="9982200" cy="2388173"/>
          </a:xfrm>
        </p:spPr>
        <p:txBody>
          <a:bodyPr anchor="ctr" anchorCtr="0"/>
          <a:lstStyle>
            <a:lvl1pPr algn="l">
              <a:lnSpc>
                <a:spcPct val="150000"/>
              </a:lnSpc>
              <a:spcAft>
                <a:spcPts val="0"/>
              </a:spcAft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insert a quote. </a:t>
            </a:r>
            <a:br>
              <a:rPr lang="en-US" dirty="0"/>
            </a:br>
            <a:r>
              <a:rPr lang="en-US" dirty="0"/>
              <a:t>Font size, emphasis and highlights can be adjusted as needed. </a:t>
            </a:r>
          </a:p>
        </p:txBody>
      </p:sp>
      <p:sp>
        <p:nvSpPr>
          <p:cNvPr id="11" name="Attribution">
            <a:extLst>
              <a:ext uri="{FF2B5EF4-FFF2-40B4-BE49-F238E27FC236}">
                <a16:creationId xmlns:a16="http://schemas.microsoft.com/office/drawing/2014/main" id="{CF26F02E-6F07-4844-89CE-159379ED1A5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5001586"/>
            <a:ext cx="9982200" cy="751513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600" b="0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an attribution for the quote</a:t>
            </a:r>
          </a:p>
        </p:txBody>
      </p:sp>
      <p:cxnSp>
        <p:nvCxnSpPr>
          <p:cNvPr id="13" name="Straight Connector">
            <a:extLst>
              <a:ext uri="{FF2B5EF4-FFF2-40B4-BE49-F238E27FC236}">
                <a16:creationId xmlns:a16="http://schemas.microsoft.com/office/drawing/2014/main" id="{AC1233E0-7C19-4F4E-9069-C8514BFC2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0" y="4754135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Large Quotation Mark">
            <a:extLst>
              <a:ext uri="{FF2B5EF4-FFF2-40B4-BE49-F238E27FC236}">
                <a16:creationId xmlns:a16="http://schemas.microsoft.com/office/drawing/2014/main" id="{6284E8BB-5B41-3B46-B995-0E8561FB8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84" t="22981" r="31534" b="52423"/>
          <a:stretch/>
        </p:blipFill>
        <p:spPr>
          <a:xfrm>
            <a:off x="996940" y="1053012"/>
            <a:ext cx="1550505" cy="131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193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Slide Lef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Quote">
            <a:extLst>
              <a:ext uri="{FF2B5EF4-FFF2-40B4-BE49-F238E27FC236}">
                <a16:creationId xmlns:a16="http://schemas.microsoft.com/office/drawing/2014/main" id="{5286B22F-3584-D04A-A394-CA6D39BDA0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2118511"/>
            <a:ext cx="9982200" cy="2388173"/>
          </a:xfrm>
        </p:spPr>
        <p:txBody>
          <a:bodyPr anchor="ctr" anchorCtr="0"/>
          <a:lstStyle>
            <a:lvl1pPr algn="l">
              <a:lnSpc>
                <a:spcPct val="150000"/>
              </a:lnSpc>
              <a:spcAft>
                <a:spcPts val="0"/>
              </a:spcAft>
              <a:defRPr sz="2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insert a quote. </a:t>
            </a:r>
            <a:br>
              <a:rPr lang="en-US" dirty="0"/>
            </a:br>
            <a:r>
              <a:rPr lang="en-US" dirty="0"/>
              <a:t>Font size, emphasis and highlights can be adjusted as needed. </a:t>
            </a:r>
          </a:p>
        </p:txBody>
      </p:sp>
      <p:sp>
        <p:nvSpPr>
          <p:cNvPr id="11" name="Attribution">
            <a:extLst>
              <a:ext uri="{FF2B5EF4-FFF2-40B4-BE49-F238E27FC236}">
                <a16:creationId xmlns:a16="http://schemas.microsoft.com/office/drawing/2014/main" id="{CF26F02E-6F07-4844-89CE-159379ED1A5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5001586"/>
            <a:ext cx="9982200" cy="751513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600" b="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an attribution for the quote</a:t>
            </a:r>
          </a:p>
        </p:txBody>
      </p:sp>
      <p:cxnSp>
        <p:nvCxnSpPr>
          <p:cNvPr id="13" name="Straight Connector">
            <a:extLst>
              <a:ext uri="{FF2B5EF4-FFF2-40B4-BE49-F238E27FC236}">
                <a16:creationId xmlns:a16="http://schemas.microsoft.com/office/drawing/2014/main" id="{AC1233E0-7C19-4F4E-9069-C8514BFC2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0" y="4754135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Large Quotation Mark">
            <a:extLst>
              <a:ext uri="{FF2B5EF4-FFF2-40B4-BE49-F238E27FC236}">
                <a16:creationId xmlns:a16="http://schemas.microsoft.com/office/drawing/2014/main" id="{6284E8BB-5B41-3B46-B995-0E8561FB8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84" t="22981" r="31534" b="52423"/>
          <a:stretch/>
        </p:blipFill>
        <p:spPr>
          <a:xfrm>
            <a:off x="996940" y="1053012"/>
            <a:ext cx="1550505" cy="131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5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DCA12D-D286-E34D-BA6B-24F03D040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1110050"/>
            <a:ext cx="9982201" cy="7181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FC2AB8-F1CC-E549-B630-EB13F4674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4900" y="1954060"/>
            <a:ext cx="9982201" cy="379389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">
            <a:extLst>
              <a:ext uri="{FF2B5EF4-FFF2-40B4-BE49-F238E27FC236}">
                <a16:creationId xmlns:a16="http://schemas.microsoft.com/office/drawing/2014/main" id="{44A9B4ED-93C8-714A-8B1D-43EF141E0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University of Central Florida</a:t>
            </a:r>
          </a:p>
        </p:txBody>
      </p:sp>
      <p:sp>
        <p:nvSpPr>
          <p:cNvPr id="5" name="Page Number">
            <a:extLst>
              <a:ext uri="{FF2B5EF4-FFF2-40B4-BE49-F238E27FC236}">
                <a16:creationId xmlns:a16="http://schemas.microsoft.com/office/drawing/2014/main" id="{89844F1C-2F28-1E4A-B4F0-CE9DDE546ECD}"/>
              </a:ext>
            </a:extLst>
          </p:cNvPr>
          <p:cNvSpPr txBox="1"/>
          <p:nvPr userDrawn="1"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Page </a:t>
            </a:r>
            <a:fld id="{2CB46002-6C40-404C-904C-C9A970A01033}" type="slidenum">
              <a:rPr lang="en-US" sz="1000" b="0" i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1000" b="0" i="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94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55" r:id="rId2"/>
    <p:sldLayoutId id="2147483856" r:id="rId3"/>
    <p:sldLayoutId id="2147483846" r:id="rId4"/>
    <p:sldLayoutId id="2147483848" r:id="rId5"/>
    <p:sldLayoutId id="2147483851" r:id="rId6"/>
    <p:sldLayoutId id="2147483852" r:id="rId7"/>
    <p:sldLayoutId id="2147483853" r:id="rId8"/>
    <p:sldLayoutId id="2147483854" r:id="rId9"/>
    <p:sldLayoutId id="2147483857" r:id="rId10"/>
    <p:sldLayoutId id="2147483858" r:id="rId11"/>
    <p:sldLayoutId id="2147483859" r:id="rId1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i="0" kern="1200">
          <a:solidFill>
            <a:schemeClr val="tx1"/>
          </a:solidFill>
          <a:latin typeface="Arial Black" panose="020B0604020202020204" pitchFamily="34" charset="0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56">
          <p15:clr>
            <a:srgbClr val="F26B43"/>
          </p15:clr>
        </p15:guide>
        <p15:guide id="2" pos="7224">
          <p15:clr>
            <a:srgbClr val="F26B43"/>
          </p15:clr>
        </p15:guide>
        <p15:guide id="3" pos="696">
          <p15:clr>
            <a:srgbClr val="5ACBF0"/>
          </p15:clr>
        </p15:guide>
        <p15:guide id="4" pos="6984">
          <p15:clr>
            <a:srgbClr val="5ACBF0"/>
          </p15:clr>
        </p15:guide>
        <p15:guide id="9" orient="horz" pos="3840">
          <p15:clr>
            <a:srgbClr val="F26B43"/>
          </p15:clr>
        </p15:guide>
        <p15:guide id="10" orient="horz" pos="456">
          <p15:clr>
            <a:srgbClr val="F26B43"/>
          </p15:clr>
        </p15:guide>
        <p15:guide id="11" orient="horz" pos="696">
          <p15:clr>
            <a:srgbClr val="5ACBF0"/>
          </p15:clr>
        </p15:guide>
        <p15:guide id="12" orient="horz" pos="3624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DCA12D-D286-E34D-BA6B-24F03D040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1110050"/>
            <a:ext cx="9982201" cy="7181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FC2AB8-F1CC-E549-B630-EB13F4674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4900" y="1954060"/>
            <a:ext cx="9982201" cy="379389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">
            <a:extLst>
              <a:ext uri="{FF2B5EF4-FFF2-40B4-BE49-F238E27FC236}">
                <a16:creationId xmlns:a16="http://schemas.microsoft.com/office/drawing/2014/main" id="{C3C2240D-AECF-A74C-B5C6-0F0D20745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University of Central Florida</a:t>
            </a:r>
          </a:p>
        </p:txBody>
      </p:sp>
      <p:sp>
        <p:nvSpPr>
          <p:cNvPr id="5" name="Page Number">
            <a:extLst>
              <a:ext uri="{FF2B5EF4-FFF2-40B4-BE49-F238E27FC236}">
                <a16:creationId xmlns:a16="http://schemas.microsoft.com/office/drawing/2014/main" id="{EE16C111-6EB6-4241-A8F2-7E41B94809DE}"/>
              </a:ext>
            </a:extLst>
          </p:cNvPr>
          <p:cNvSpPr txBox="1"/>
          <p:nvPr userDrawn="1"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Page </a:t>
            </a:r>
            <a:fld id="{2CB46002-6C40-404C-904C-C9A970A01033}" type="slidenum">
              <a:rPr lang="en-US" sz="1000" b="0" i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1000" b="0" i="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026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60" r:id="rId7"/>
    <p:sldLayoutId id="2147483803" r:id="rId8"/>
    <p:sldLayoutId id="2147483804" r:id="rId9"/>
    <p:sldLayoutId id="2147483805" r:id="rId10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i="0" kern="1200">
          <a:solidFill>
            <a:schemeClr val="tx1"/>
          </a:solidFill>
          <a:latin typeface="Arial Black" panose="020B0604020202020204" pitchFamily="34" charset="0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56">
          <p15:clr>
            <a:srgbClr val="F26B43"/>
          </p15:clr>
        </p15:guide>
        <p15:guide id="2" pos="7224">
          <p15:clr>
            <a:srgbClr val="F26B43"/>
          </p15:clr>
        </p15:guide>
        <p15:guide id="3" pos="696">
          <p15:clr>
            <a:srgbClr val="5ACBF0"/>
          </p15:clr>
        </p15:guide>
        <p15:guide id="4" pos="6984">
          <p15:clr>
            <a:srgbClr val="5ACBF0"/>
          </p15:clr>
        </p15:guide>
        <p15:guide id="9" orient="horz" pos="3840">
          <p15:clr>
            <a:srgbClr val="F26B43"/>
          </p15:clr>
        </p15:guide>
        <p15:guide id="10" orient="horz" pos="432" userDrawn="1">
          <p15:clr>
            <a:srgbClr val="F26B43"/>
          </p15:clr>
        </p15:guide>
        <p15:guide id="11" orient="horz" pos="696">
          <p15:clr>
            <a:srgbClr val="5ACBF0"/>
          </p15:clr>
        </p15:guide>
        <p15:guide id="12" orient="horz" pos="3624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0C56A-A605-9448-8327-FF233C9538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MAN 7916</a:t>
            </a:r>
            <a:br>
              <a:rPr lang="en-US" dirty="0"/>
            </a:br>
            <a:r>
              <a:rPr lang="en-US" sz="3200" dirty="0"/>
              <a:t>Session 2: Corpus Collection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DD387-1C2B-514D-AAD6-2B3FBB0BCB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Aaron McKenny</a:t>
            </a:r>
          </a:p>
          <a:p>
            <a:r>
              <a:rPr lang="en-US" dirty="0"/>
              <a:t>1/15/2025</a:t>
            </a:r>
          </a:p>
        </p:txBody>
      </p:sp>
    </p:spTree>
    <p:extLst>
      <p:ext uri="{BB962C8B-B14F-4D97-AF65-F5344CB8AC3E}">
        <p14:creationId xmlns:p14="http://schemas.microsoft.com/office/powerpoint/2010/main" val="3509288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3C340-7634-1FD9-4ABC-5260021A9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Guiding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A0F3F-85F1-8320-9A77-368DA1B0C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6" y="2538769"/>
            <a:ext cx="9982193" cy="3449075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Read the website’s Terms of Use/robots.txt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Only scrape publicly available data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Minimize the impact of your scraping on the host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Don’t </a:t>
            </a:r>
            <a:r>
              <a:rPr lang="en-US" sz="2000" dirty="0" err="1"/>
              <a:t>rescrape</a:t>
            </a:r>
            <a:r>
              <a:rPr lang="en-US" sz="2000" dirty="0"/>
              <a:t> data that has already been scraped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Test your scraper before launching big runs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Scrape at a reasonable pace – throttle yourself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Be careful when collecting sensitive data (even when publicly available)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IRB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Legal concerns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Better safe than sorry – talk with your coauthors about legal &amp; ethical concerns</a:t>
            </a: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5424333E-7035-A488-5428-430CEE6C1980}"/>
              </a:ext>
            </a:extLst>
          </p:cNvPr>
          <p:cNvSpPr txBox="1">
            <a:spLocks/>
          </p:cNvSpPr>
          <p:nvPr/>
        </p:nvSpPr>
        <p:spPr>
          <a:xfrm>
            <a:off x="7471286" y="6366076"/>
            <a:ext cx="4494572" cy="3279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i="1" dirty="0">
                <a:solidFill>
                  <a:schemeClr val="bg1">
                    <a:lumMod val="50000"/>
                  </a:schemeClr>
                </a:solidFill>
              </a:rPr>
              <a:t>Not exhaustive and certainly not legal advice</a:t>
            </a:r>
          </a:p>
        </p:txBody>
      </p:sp>
    </p:spTree>
    <p:extLst>
      <p:ext uri="{BB962C8B-B14F-4D97-AF65-F5344CB8AC3E}">
        <p14:creationId xmlns:p14="http://schemas.microsoft.com/office/powerpoint/2010/main" val="2049182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B87C54-D3E6-A721-5CEB-763809B97D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FB6BD-6291-47D1-39E8-CD58F9B06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07974-C231-BCDE-AA91-399796526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7" y="2538770"/>
            <a:ext cx="4991094" cy="3194280"/>
          </a:xfrm>
        </p:spPr>
        <p:txBody>
          <a:bodyPr numCol="1"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</a:rPr>
              <a:t>1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Homework review</a:t>
            </a:r>
          </a:p>
          <a:p>
            <a:pPr marL="0" indent="0">
              <a:buNone/>
            </a:pPr>
            <a:r>
              <a:rPr lang="en-US" sz="2000" dirty="0"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schemeClr val="tx1"/>
                </a:solidFill>
                <a:highlight>
                  <a:srgbClr val="F9C423"/>
                </a:highlight>
              </a:rPr>
              <a:t>2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This week’s readings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</a:rPr>
              <a:t>3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accent1"/>
                </a:solidFill>
              </a:rPr>
              <a:t>How do websites/APIs work?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class activity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next week</a:t>
            </a:r>
            <a:endParaRPr lang="en-US" sz="2000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7D5CB55-3B6C-2046-D778-62B6CEA8CFB8}"/>
              </a:ext>
            </a:extLst>
          </p:cNvPr>
          <p:cNvSpPr txBox="1">
            <a:spLocks/>
          </p:cNvSpPr>
          <p:nvPr/>
        </p:nvSpPr>
        <p:spPr>
          <a:xfrm>
            <a:off x="5588508" y="2538770"/>
            <a:ext cx="5498592" cy="3194280"/>
          </a:xfrm>
          <a:prstGeom prst="rect">
            <a:avLst/>
          </a:prstGeom>
        </p:spPr>
        <p:txBody>
          <a:bodyPr vert="horz" lIns="0" tIns="0" rIns="0" bIns="0" numCol="1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547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hand holding a purple marker&#10;&#10;Description automatically generated">
            <a:extLst>
              <a:ext uri="{FF2B5EF4-FFF2-40B4-BE49-F238E27FC236}">
                <a16:creationId xmlns:a16="http://schemas.microsoft.com/office/drawing/2014/main" id="{A7E1AAD5-534E-2205-E114-18703F311D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1622"/>
          <a:stretch/>
        </p:blipFill>
        <p:spPr>
          <a:xfrm>
            <a:off x="5308995" y="3031038"/>
            <a:ext cx="2952711" cy="27762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DFD5FA2-D1DA-6DFA-6E13-AD80FE818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0953" y="2049017"/>
            <a:ext cx="567395" cy="85871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8F76E93-A77A-C907-B2B4-B238B3013E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4398" y="2027359"/>
            <a:ext cx="758648" cy="98744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DD8DEBD-363E-0603-7AF9-18797560CF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8599" y="2491800"/>
            <a:ext cx="934447" cy="4445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6BAA5E4-4FB1-5E40-1721-1E751125DD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06989" y="2031848"/>
            <a:ext cx="1077669" cy="86556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C36169B-C1D7-19B5-49C8-BA6A9BCCCFF2}"/>
              </a:ext>
            </a:extLst>
          </p:cNvPr>
          <p:cNvSpPr txBox="1">
            <a:spLocks/>
          </p:cNvSpPr>
          <p:nvPr/>
        </p:nvSpPr>
        <p:spPr>
          <a:xfrm>
            <a:off x="1104900" y="1125538"/>
            <a:ext cx="8877300" cy="35242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i="0" kern="1200">
                <a:solidFill>
                  <a:schemeClr val="tx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How do (many) websites work?</a:t>
            </a:r>
          </a:p>
        </p:txBody>
      </p:sp>
      <p:pic>
        <p:nvPicPr>
          <p:cNvPr id="6" name="Picture 2" descr="The Scholar at the Lectern - Wikipedia">
            <a:extLst>
              <a:ext uri="{FF2B5EF4-FFF2-40B4-BE49-F238E27FC236}">
                <a16:creationId xmlns:a16="http://schemas.microsoft.com/office/drawing/2014/main" id="{CE6F7B99-1681-924D-8FD6-670D7266B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53729" y="2271837"/>
            <a:ext cx="2182762" cy="331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178A8813-7A69-0EB3-7513-9D24C489C1DC}"/>
              </a:ext>
            </a:extLst>
          </p:cNvPr>
          <p:cNvSpPr/>
          <p:nvPr/>
        </p:nvSpPr>
        <p:spPr>
          <a:xfrm>
            <a:off x="4053656" y="2024436"/>
            <a:ext cx="3411794" cy="559231"/>
          </a:xfrm>
          <a:prstGeom prst="wedgeRectCallout">
            <a:avLst>
              <a:gd name="adj1" fmla="val -94320"/>
              <a:gd name="adj2" fmla="val 22594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want to see the </a:t>
            </a:r>
            <a:r>
              <a:rPr lang="en-US" dirty="0" err="1"/>
              <a:t>Hyperstar</a:t>
            </a:r>
            <a:r>
              <a:rPr lang="en-US" dirty="0"/>
              <a:t> Run Kickstarter campaign page</a:t>
            </a:r>
          </a:p>
        </p:txBody>
      </p:sp>
      <p:pic>
        <p:nvPicPr>
          <p:cNvPr id="1032" name="Picture 8" descr="Kickstarter - Free social media icons">
            <a:extLst>
              <a:ext uri="{FF2B5EF4-FFF2-40B4-BE49-F238E27FC236}">
                <a16:creationId xmlns:a16="http://schemas.microsoft.com/office/drawing/2014/main" id="{C59E905A-4F37-0EFA-6F30-8D221C653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7911" y="1749778"/>
            <a:ext cx="1363133" cy="1363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BB4E09AA-B2C4-FFBA-6769-8DDF41B582E4}"/>
              </a:ext>
            </a:extLst>
          </p:cNvPr>
          <p:cNvSpPr/>
          <p:nvPr/>
        </p:nvSpPr>
        <p:spPr>
          <a:xfrm>
            <a:off x="6548284" y="901757"/>
            <a:ext cx="3859719" cy="611341"/>
          </a:xfrm>
          <a:prstGeom prst="wedgeRectCallout">
            <a:avLst>
              <a:gd name="adj1" fmla="val 19881"/>
              <a:gd name="adj2" fmla="val 12247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OK… here’s what a campaign page looks like with a few static details.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205A90F2-7DE1-8854-61E4-12542527026D}"/>
              </a:ext>
            </a:extLst>
          </p:cNvPr>
          <p:cNvSpPr/>
          <p:nvPr/>
        </p:nvSpPr>
        <p:spPr>
          <a:xfrm>
            <a:off x="4053656" y="2024436"/>
            <a:ext cx="3543484" cy="559231"/>
          </a:xfrm>
          <a:prstGeom prst="wedgeRectCallout">
            <a:avLst>
              <a:gd name="adj1" fmla="val -73283"/>
              <a:gd name="adj2" fmla="val 46681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CORS API: Fill this template with the </a:t>
            </a:r>
            <a:r>
              <a:rPr lang="en-US" b="1" dirty="0" err="1"/>
              <a:t>Hyperstar</a:t>
            </a:r>
            <a:r>
              <a:rPr lang="en-US" b="1" dirty="0"/>
              <a:t> Run</a:t>
            </a:r>
            <a:r>
              <a:rPr lang="en-US" dirty="0"/>
              <a:t> campaign details</a:t>
            </a:r>
          </a:p>
        </p:txBody>
      </p:sp>
      <p:pic>
        <p:nvPicPr>
          <p:cNvPr id="1038" name="Picture 14" descr="Computer icon - Free vector clipart images on creazilla.com">
            <a:extLst>
              <a:ext uri="{FF2B5EF4-FFF2-40B4-BE49-F238E27FC236}">
                <a16:creationId xmlns:a16="http://schemas.microsoft.com/office/drawing/2014/main" id="{6A3157DC-1E8A-80A1-95FA-CEE3EAC5C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865" y="4768901"/>
            <a:ext cx="1125538" cy="112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peech Bubble: Rectangle 13">
            <a:extLst>
              <a:ext uri="{FF2B5EF4-FFF2-40B4-BE49-F238E27FC236}">
                <a16:creationId xmlns:a16="http://schemas.microsoft.com/office/drawing/2014/main" id="{888C7D4C-C24F-E155-2F9D-E5800A09FB75}"/>
              </a:ext>
            </a:extLst>
          </p:cNvPr>
          <p:cNvSpPr/>
          <p:nvPr/>
        </p:nvSpPr>
        <p:spPr>
          <a:xfrm>
            <a:off x="6765243" y="923664"/>
            <a:ext cx="3642760" cy="458088"/>
          </a:xfrm>
          <a:prstGeom prst="wedgeRectCallout">
            <a:avLst>
              <a:gd name="adj1" fmla="val 17992"/>
              <a:gd name="adj2" fmla="val 17398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OK… here’s that campaign’s details.</a:t>
            </a:r>
          </a:p>
        </p:txBody>
      </p:sp>
    </p:spTree>
    <p:extLst>
      <p:ext uri="{BB962C8B-B14F-4D97-AF65-F5344CB8AC3E}">
        <p14:creationId xmlns:p14="http://schemas.microsoft.com/office/powerpoint/2010/main" val="2395333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33333E-6 L -0.14102 0.17269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57" y="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2.59259E-6 L -0.3151 0.49815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55" y="24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500"/>
                            </p:stCondLst>
                            <p:childTnLst>
                              <p:par>
                                <p:cTn id="4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7.40741E-7 L -0.23763 0.52245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88" y="26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8500"/>
                            </p:stCondLst>
                            <p:childTnLst>
                              <p:par>
                                <p:cTn id="4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2.59259E-6 L -0.14284 0.50093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48" y="25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13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D417019-DFBF-0617-5B21-7356E7B7205A}"/>
              </a:ext>
            </a:extLst>
          </p:cNvPr>
          <p:cNvGrpSpPr/>
          <p:nvPr/>
        </p:nvGrpSpPr>
        <p:grpSpPr>
          <a:xfrm>
            <a:off x="1912910" y="4640598"/>
            <a:ext cx="1325563" cy="1325563"/>
            <a:chOff x="5742598" y="3097161"/>
            <a:chExt cx="1325563" cy="1325563"/>
          </a:xfrm>
        </p:grpSpPr>
        <p:pic>
          <p:nvPicPr>
            <p:cNvPr id="13" name="Picture 10">
              <a:extLst>
                <a:ext uri="{FF2B5EF4-FFF2-40B4-BE49-F238E27FC236}">
                  <a16:creationId xmlns:a16="http://schemas.microsoft.com/office/drawing/2014/main" id="{060983F0-BBA6-EE5E-F204-1A5BCB102B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42598" y="3097161"/>
              <a:ext cx="1325563" cy="1325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8" descr="Twitter Logo transparent PNG - StickPNG">
              <a:extLst>
                <a:ext uri="{FF2B5EF4-FFF2-40B4-BE49-F238E27FC236}">
                  <a16:creationId xmlns:a16="http://schemas.microsoft.com/office/drawing/2014/main" id="{249CA0DD-C829-9CE0-2B67-5B838D47A1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75883" y="3557151"/>
              <a:ext cx="405581" cy="405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6634127-E062-F5F8-E555-79629E542345}"/>
              </a:ext>
            </a:extLst>
          </p:cNvPr>
          <p:cNvGrpSpPr/>
          <p:nvPr/>
        </p:nvGrpSpPr>
        <p:grpSpPr>
          <a:xfrm>
            <a:off x="8890792" y="1731143"/>
            <a:ext cx="1325563" cy="1325563"/>
            <a:chOff x="5742598" y="3097161"/>
            <a:chExt cx="1325563" cy="1325563"/>
          </a:xfrm>
        </p:grpSpPr>
        <p:pic>
          <p:nvPicPr>
            <p:cNvPr id="16" name="Picture 10">
              <a:extLst>
                <a:ext uri="{FF2B5EF4-FFF2-40B4-BE49-F238E27FC236}">
                  <a16:creationId xmlns:a16="http://schemas.microsoft.com/office/drawing/2014/main" id="{83F8B51B-016A-8D44-8F9A-9C96778F3F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42598" y="3097161"/>
              <a:ext cx="1325563" cy="1325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8" descr="Twitter Logo transparent PNG - StickPNG">
              <a:extLst>
                <a:ext uri="{FF2B5EF4-FFF2-40B4-BE49-F238E27FC236}">
                  <a16:creationId xmlns:a16="http://schemas.microsoft.com/office/drawing/2014/main" id="{A86D83CF-E413-F2ED-3E1D-A9BF7FA47D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75883" y="3557151"/>
              <a:ext cx="405581" cy="405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2150F0-D5D1-413C-4489-3A17A63CF1C6}"/>
              </a:ext>
            </a:extLst>
          </p:cNvPr>
          <p:cNvGrpSpPr/>
          <p:nvPr/>
        </p:nvGrpSpPr>
        <p:grpSpPr>
          <a:xfrm>
            <a:off x="8421070" y="4411121"/>
            <a:ext cx="2206013" cy="1440198"/>
            <a:chOff x="5366570" y="3991897"/>
            <a:chExt cx="2206013" cy="1440198"/>
          </a:xfrm>
        </p:grpSpPr>
        <p:pic>
          <p:nvPicPr>
            <p:cNvPr id="19" name="Picture 12" descr="Multiple Documents | Flow Chart">
              <a:extLst>
                <a:ext uri="{FF2B5EF4-FFF2-40B4-BE49-F238E27FC236}">
                  <a16:creationId xmlns:a16="http://schemas.microsoft.com/office/drawing/2014/main" id="{C9DF4520-4615-2E2F-B19A-63FA8952ACD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561" b="17916"/>
            <a:stretch/>
          </p:blipFill>
          <p:spPr bwMode="auto">
            <a:xfrm>
              <a:off x="5366570" y="3991897"/>
              <a:ext cx="2143125" cy="1425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8" descr="Twitter Logo transparent PNG - StickPNG">
              <a:extLst>
                <a:ext uri="{FF2B5EF4-FFF2-40B4-BE49-F238E27FC236}">
                  <a16:creationId xmlns:a16="http://schemas.microsoft.com/office/drawing/2014/main" id="{81D50FCD-743E-153E-E4D6-79875E866B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1086" y="4640598"/>
              <a:ext cx="791497" cy="791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DCA74BA-9F7B-E1B0-8C1D-964EDD433F03}"/>
                </a:ext>
              </a:extLst>
            </p:cNvPr>
            <p:cNvSpPr txBox="1"/>
            <p:nvPr/>
          </p:nvSpPr>
          <p:spPr>
            <a:xfrm>
              <a:off x="5633884" y="4444181"/>
              <a:ext cx="14355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HIBT Tweets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98CE86-3F7F-126C-7649-ADFAEC5F71E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04900" y="1125538"/>
            <a:ext cx="8877300" cy="352425"/>
          </a:xfrm>
        </p:spPr>
        <p:txBody>
          <a:bodyPr/>
          <a:lstStyle/>
          <a:p>
            <a:r>
              <a:rPr lang="en-US" dirty="0"/>
              <a:t>How do APIs work?</a:t>
            </a:r>
          </a:p>
        </p:txBody>
      </p:sp>
      <p:pic>
        <p:nvPicPr>
          <p:cNvPr id="4" name="Picture 2" descr="The Scholar at the Lectern - Wikipedia">
            <a:extLst>
              <a:ext uri="{FF2B5EF4-FFF2-40B4-BE49-F238E27FC236}">
                <a16:creationId xmlns:a16="http://schemas.microsoft.com/office/drawing/2014/main" id="{DD3FA1B7-E1E5-3225-3B18-85020F474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53729" y="2271837"/>
            <a:ext cx="2182762" cy="331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7E8AC37C-A348-227E-BC70-78B7F170DB3B}"/>
              </a:ext>
            </a:extLst>
          </p:cNvPr>
          <p:cNvSpPr/>
          <p:nvPr/>
        </p:nvSpPr>
        <p:spPr>
          <a:xfrm>
            <a:off x="4053656" y="2024436"/>
            <a:ext cx="3411794" cy="559231"/>
          </a:xfrm>
          <a:prstGeom prst="wedgeRectCallout">
            <a:avLst>
              <a:gd name="adj1" fmla="val -94320"/>
              <a:gd name="adj2" fmla="val 22594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Will you share your tweet data with me?</a:t>
            </a:r>
          </a:p>
        </p:txBody>
      </p:sp>
      <p:pic>
        <p:nvPicPr>
          <p:cNvPr id="7" name="Picture 4" descr="Twitter - Wikipedia">
            <a:extLst>
              <a:ext uri="{FF2B5EF4-FFF2-40B4-BE49-F238E27FC236}">
                <a16:creationId xmlns:a16="http://schemas.microsoft.com/office/drawing/2014/main" id="{8F25CD5E-FF13-510B-BADF-6384FC0E3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107" y="1690688"/>
            <a:ext cx="1702935" cy="1406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CF8B6EF2-8DDB-ABF3-76BA-2A71D12A8C3C}"/>
              </a:ext>
            </a:extLst>
          </p:cNvPr>
          <p:cNvSpPr/>
          <p:nvPr/>
        </p:nvSpPr>
        <p:spPr>
          <a:xfrm>
            <a:off x="4053656" y="2995628"/>
            <a:ext cx="3411794" cy="1325563"/>
          </a:xfrm>
          <a:prstGeom prst="wedgeRectCallout">
            <a:avLst>
              <a:gd name="adj1" fmla="val -98067"/>
              <a:gd name="adj2" fmla="val 2081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 server: Send me all tweets from @HowIBuiltThis from 7/1/2016 until today… </a:t>
            </a:r>
          </a:p>
          <a:p>
            <a:pPr algn="ctr"/>
            <a:r>
              <a:rPr lang="en-US" dirty="0"/>
              <a:t>Here’s my key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5AFED18-0D00-E0A1-65E1-AF833D3AEF46}"/>
              </a:ext>
            </a:extLst>
          </p:cNvPr>
          <p:cNvGrpSpPr/>
          <p:nvPr/>
        </p:nvGrpSpPr>
        <p:grpSpPr>
          <a:xfrm>
            <a:off x="8382615" y="3649508"/>
            <a:ext cx="2341921" cy="2341921"/>
            <a:chOff x="8382615" y="4150954"/>
            <a:chExt cx="2341921" cy="2341921"/>
          </a:xfrm>
        </p:grpSpPr>
        <p:pic>
          <p:nvPicPr>
            <p:cNvPr id="10" name="Picture 6" descr="29,099 Database Illustrations &amp; Clip Art - iStock">
              <a:extLst>
                <a:ext uri="{FF2B5EF4-FFF2-40B4-BE49-F238E27FC236}">
                  <a16:creationId xmlns:a16="http://schemas.microsoft.com/office/drawing/2014/main" id="{E77F6160-0FBF-DB0A-D04F-1F9B0D7D56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615" y="4150954"/>
              <a:ext cx="2341921" cy="23419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 descr="Twitter Logo transparent PNG - StickPNG">
              <a:extLst>
                <a:ext uri="{FF2B5EF4-FFF2-40B4-BE49-F238E27FC236}">
                  <a16:creationId xmlns:a16="http://schemas.microsoft.com/office/drawing/2014/main" id="{5C5D4746-A2B8-4099-9D60-FFCA7DC6E2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44549" y="5701378"/>
              <a:ext cx="791497" cy="791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725EA4EC-E85C-1C23-CD23-11EC2F101B76}"/>
              </a:ext>
            </a:extLst>
          </p:cNvPr>
          <p:cNvSpPr/>
          <p:nvPr/>
        </p:nvSpPr>
        <p:spPr>
          <a:xfrm>
            <a:off x="6548284" y="901757"/>
            <a:ext cx="3859719" cy="611341"/>
          </a:xfrm>
          <a:prstGeom prst="wedgeRectCallout">
            <a:avLst>
              <a:gd name="adj1" fmla="val 46497"/>
              <a:gd name="adj2" fmla="val 9108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Sure… here’s a key to give you permission/track what you download</a:t>
            </a:r>
          </a:p>
        </p:txBody>
      </p:sp>
    </p:spTree>
    <p:extLst>
      <p:ext uri="{BB962C8B-B14F-4D97-AF65-F5344CB8AC3E}">
        <p14:creationId xmlns:p14="http://schemas.microsoft.com/office/powerpoint/2010/main" val="2796239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path" presetSubtype="0" accel="50000" decel="5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54167E-6 -2.59259E-6 L -0.57057 0.42315 " pathEditMode="relative" rAng="0" ptsTypes="AA">
                                      <p:cBhvr>
                                        <p:cTn id="15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29" y="21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42" presetClass="path" presetSubtype="0" accel="50000" decel="5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08333E-6 1.85185E-6 L 0.56992 -0.00116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490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2" presetClass="path" presetSubtype="0" accel="50000" decel="5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08333E-7 1.85185E-6 L -0.41979 -0.00023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90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6" grpId="0" animBg="1"/>
      <p:bldP spid="6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94AA134-7189-A39D-98A4-EF4F4491B6FA}"/>
              </a:ext>
            </a:extLst>
          </p:cNvPr>
          <p:cNvSpPr txBox="1">
            <a:spLocks/>
          </p:cNvSpPr>
          <p:nvPr/>
        </p:nvSpPr>
        <p:spPr>
          <a:xfrm>
            <a:off x="1657350" y="1120366"/>
            <a:ext cx="8877300" cy="35242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i="0" kern="1200">
                <a:solidFill>
                  <a:schemeClr val="tx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pPr algn="ctr"/>
            <a:r>
              <a:rPr lang="en-US" dirty="0"/>
              <a:t>Let’s take a look at a website loading in real-time</a:t>
            </a:r>
          </a:p>
        </p:txBody>
      </p:sp>
    </p:spTree>
    <p:extLst>
      <p:ext uri="{BB962C8B-B14F-4D97-AF65-F5344CB8AC3E}">
        <p14:creationId xmlns:p14="http://schemas.microsoft.com/office/powerpoint/2010/main" val="4261934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AF00A-F87F-3D7F-AA15-3579844EB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C6507-CA1E-B8E5-59FB-41B3A07C7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BB07F-C9AC-280F-D2EC-6DDA861FC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7" y="2538770"/>
            <a:ext cx="4991094" cy="3194280"/>
          </a:xfrm>
        </p:spPr>
        <p:txBody>
          <a:bodyPr numCol="1"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</a:rPr>
              <a:t>1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Homework review</a:t>
            </a:r>
          </a:p>
          <a:p>
            <a:pPr marL="0" indent="0">
              <a:buNone/>
            </a:pPr>
            <a:r>
              <a:rPr lang="en-US" sz="2000" dirty="0"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schemeClr val="tx1"/>
                </a:solidFill>
                <a:highlight>
                  <a:srgbClr val="F9C423"/>
                </a:highlight>
              </a:rPr>
              <a:t>2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This week’s readings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</a:rPr>
              <a:t>3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How do websites/APIs work?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</a:rPr>
              <a:t>In class activity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next week</a:t>
            </a:r>
            <a:endParaRPr lang="en-US" sz="2000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534F30-E35E-F021-772E-7D30ED61EB98}"/>
              </a:ext>
            </a:extLst>
          </p:cNvPr>
          <p:cNvSpPr txBox="1">
            <a:spLocks/>
          </p:cNvSpPr>
          <p:nvPr/>
        </p:nvSpPr>
        <p:spPr>
          <a:xfrm>
            <a:off x="5588508" y="2538770"/>
            <a:ext cx="5498592" cy="3194280"/>
          </a:xfrm>
          <a:prstGeom prst="rect">
            <a:avLst/>
          </a:prstGeom>
        </p:spPr>
        <p:txBody>
          <a:bodyPr vert="horz" lIns="0" tIns="0" rIns="0" bIns="0" numCol="1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813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554DF-BE68-B538-9D47-55A5485A7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will need to…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E47E1-FCED-AEBE-977C-5A0B03585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Resync your local MAN7916 environment with mine (if you haven’t recently)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“Sync fork”     on GitHub.com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Git pull</a:t>
            </a:r>
          </a:p>
          <a:p>
            <a:pPr>
              <a:lnSpc>
                <a:spcPct val="100000"/>
              </a:lnSpc>
            </a:pPr>
            <a:r>
              <a:rPr lang="en-US" dirty="0"/>
              <a:t>Activate your virtual environment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1"/>
                </a:solidFill>
              </a:rPr>
              <a:t>source ./.</a:t>
            </a:r>
            <a:r>
              <a:rPr lang="en-US" dirty="0" err="1">
                <a:solidFill>
                  <a:schemeClr val="accent1"/>
                </a:solidFill>
              </a:rPr>
              <a:t>venv</a:t>
            </a:r>
            <a:r>
              <a:rPr lang="en-US" dirty="0">
                <a:solidFill>
                  <a:schemeClr val="accent1"/>
                </a:solidFill>
              </a:rPr>
              <a:t>/bin/activate (Mac/Linux/WSL)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1"/>
                </a:solidFill>
              </a:rPr>
              <a:t>.\.</a:t>
            </a:r>
            <a:r>
              <a:rPr lang="en-US" dirty="0" err="1">
                <a:solidFill>
                  <a:schemeClr val="accent1"/>
                </a:solidFill>
              </a:rPr>
              <a:t>venv</a:t>
            </a:r>
            <a:r>
              <a:rPr lang="en-US" dirty="0">
                <a:solidFill>
                  <a:schemeClr val="accent1"/>
                </a:solidFill>
              </a:rPr>
              <a:t>\Scripts/activate (Windows)</a:t>
            </a:r>
          </a:p>
          <a:p>
            <a:pPr>
              <a:lnSpc>
                <a:spcPct val="100000"/>
              </a:lnSpc>
            </a:pPr>
            <a:r>
              <a:rPr lang="en-US" dirty="0"/>
              <a:t>Download new packages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1"/>
                </a:solidFill>
              </a:rPr>
              <a:t>pip install -r requirements.txt</a:t>
            </a:r>
          </a:p>
          <a:p>
            <a:pPr lvl="1">
              <a:lnSpc>
                <a:spcPct val="100000"/>
              </a:lnSpc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A625B2-5095-C498-1BF1-9511546A2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867" y="2891954"/>
            <a:ext cx="1327789" cy="46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84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859BC-7667-618C-A350-353FD657D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1 – Kickstarter Data in a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A712-3F5C-3DBE-B698-EF0B369CD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</a:t>
            </a:r>
            <a:r>
              <a:rPr lang="en-US" dirty="0" err="1"/>
              <a:t>Jupyter</a:t>
            </a:r>
            <a:r>
              <a:rPr lang="en-US" dirty="0"/>
              <a:t> Notebook (.</a:t>
            </a:r>
            <a:r>
              <a:rPr lang="en-US" dirty="0" err="1"/>
              <a:t>ipynb</a:t>
            </a:r>
            <a:r>
              <a:rPr lang="en-US" dirty="0"/>
              <a:t>) in your ‘scratch’ folder</a:t>
            </a:r>
          </a:p>
          <a:p>
            <a:r>
              <a:rPr lang="en-US" dirty="0"/>
              <a:t>Visit Kickstarter.com and choose a campaign</a:t>
            </a:r>
          </a:p>
          <a:p>
            <a:pPr lvl="1"/>
            <a:r>
              <a:rPr lang="en-US" dirty="0"/>
              <a:t>Get its URL</a:t>
            </a:r>
          </a:p>
          <a:p>
            <a:r>
              <a:rPr lang="en-US" dirty="0"/>
              <a:t>Use ‘requests’ to try to get the campaign story text from the URL</a:t>
            </a:r>
          </a:p>
          <a:p>
            <a:r>
              <a:rPr lang="en-US" dirty="0"/>
              <a:t>What do you find?</a:t>
            </a:r>
          </a:p>
          <a:p>
            <a:r>
              <a:rPr lang="en-US" dirty="0"/>
              <a:t>Verify that you still can access the Kickstarter campaign</a:t>
            </a:r>
          </a:p>
        </p:txBody>
      </p:sp>
    </p:spTree>
    <p:extLst>
      <p:ext uri="{BB962C8B-B14F-4D97-AF65-F5344CB8AC3E}">
        <p14:creationId xmlns:p14="http://schemas.microsoft.com/office/powerpoint/2010/main" val="12870680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F4A33-D644-A6E5-152D-D5F16CFB5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2 – Kickstarter Data via Browser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7C412-5B31-B348-5431-FE8632736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Create a standard Python (.</a:t>
            </a:r>
            <a:r>
              <a:rPr lang="en-US" dirty="0" err="1"/>
              <a:t>py</a:t>
            </a:r>
            <a:r>
              <a:rPr lang="en-US" dirty="0"/>
              <a:t>) file in your ‘scratch’ folder</a:t>
            </a:r>
          </a:p>
          <a:p>
            <a:pPr>
              <a:lnSpc>
                <a:spcPct val="100000"/>
              </a:lnSpc>
            </a:pPr>
            <a:r>
              <a:rPr lang="en-US" dirty="0"/>
              <a:t>Copy the contents of the </a:t>
            </a:r>
            <a:r>
              <a:rPr lang="en-US" i="1" dirty="0"/>
              <a:t>browser_automation.py </a:t>
            </a:r>
            <a:r>
              <a:rPr lang="en-US" dirty="0"/>
              <a:t>template into the new file and test it</a:t>
            </a:r>
          </a:p>
          <a:p>
            <a:pPr>
              <a:lnSpc>
                <a:spcPct val="100000"/>
              </a:lnSpc>
            </a:pPr>
            <a:r>
              <a:rPr lang="en-US" dirty="0"/>
              <a:t>Iteration </a:t>
            </a:r>
            <a:r>
              <a:rPr lang="en-US" dirty="0">
                <a:solidFill>
                  <a:schemeClr val="accent1"/>
                </a:solidFill>
              </a:rPr>
              <a:t>1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Change the URL to be the campaign URL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Is the story in the </a:t>
            </a:r>
            <a:r>
              <a:rPr lang="en-US" dirty="0" err="1"/>
              <a:t>page_content</a:t>
            </a:r>
            <a:r>
              <a:rPr lang="en-US" dirty="0"/>
              <a:t>?</a:t>
            </a:r>
          </a:p>
          <a:p>
            <a:pPr marL="457200" lvl="1" indent="0">
              <a:lnSpc>
                <a:spcPct val="100000"/>
              </a:lnSpc>
              <a:spcAft>
                <a:spcPts val="0"/>
              </a:spcAft>
              <a:buNone/>
            </a:pPr>
            <a:endParaRPr lang="en-US" dirty="0"/>
          </a:p>
          <a:p>
            <a:pPr marL="457200" lvl="1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with open(“filename”, “r”, encoding=“utf-8-sig”) as </a:t>
            </a:r>
            <a:r>
              <a:rPr lang="en-US" dirty="0" err="1">
                <a:solidFill>
                  <a:schemeClr val="accent1"/>
                </a:solidFill>
              </a:rPr>
              <a:t>outfile</a:t>
            </a:r>
            <a:r>
              <a:rPr lang="en-US" dirty="0">
                <a:solidFill>
                  <a:schemeClr val="accent1"/>
                </a:solidFill>
              </a:rPr>
              <a:t>:</a:t>
            </a:r>
          </a:p>
          <a:p>
            <a:pPr marL="914400" lvl="2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outfile.write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 err="1">
                <a:solidFill>
                  <a:schemeClr val="accent1"/>
                </a:solidFill>
              </a:rPr>
              <a:t>page_content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70260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41ADD-37C2-BFD8-206A-50278B9DF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350DC-3FFC-2702-F3E0-6A9145A99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2 – Kickstarter Data via Browser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45AA-101B-3D31-C480-E29E3D7F6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Create a standard Python (.</a:t>
            </a:r>
            <a:r>
              <a:rPr lang="en-US" dirty="0" err="1"/>
              <a:t>py</a:t>
            </a:r>
            <a:r>
              <a:rPr lang="en-US" dirty="0"/>
              <a:t>) file in your ‘scratch’ folder</a:t>
            </a:r>
          </a:p>
          <a:p>
            <a:pPr>
              <a:lnSpc>
                <a:spcPct val="100000"/>
              </a:lnSpc>
            </a:pPr>
            <a:r>
              <a:rPr lang="en-US" dirty="0"/>
              <a:t>Copy the contents of the browser_automation.py template into the new file and test it</a:t>
            </a:r>
          </a:p>
          <a:p>
            <a:pPr>
              <a:lnSpc>
                <a:spcPct val="100000"/>
              </a:lnSpc>
            </a:pPr>
            <a:r>
              <a:rPr lang="en-US" dirty="0"/>
              <a:t>Iteration </a:t>
            </a:r>
            <a:r>
              <a:rPr lang="en-US" dirty="0">
                <a:solidFill>
                  <a:schemeClr val="accent1"/>
                </a:solidFill>
              </a:rPr>
              <a:t>2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Switch the order of:</a:t>
            </a:r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 err="1">
                <a:solidFill>
                  <a:schemeClr val="accent1"/>
                </a:solidFill>
              </a:rPr>
              <a:t>page_content</a:t>
            </a:r>
            <a:r>
              <a:rPr lang="en-US" dirty="0">
                <a:solidFill>
                  <a:schemeClr val="accent1"/>
                </a:solidFill>
              </a:rPr>
              <a:t> = await </a:t>
            </a:r>
            <a:r>
              <a:rPr lang="en-US" dirty="0" err="1">
                <a:solidFill>
                  <a:schemeClr val="accent1"/>
                </a:solidFill>
              </a:rPr>
              <a:t>page.get_content</a:t>
            </a:r>
            <a:r>
              <a:rPr lang="en-US" dirty="0">
                <a:solidFill>
                  <a:schemeClr val="accent1"/>
                </a:solidFill>
              </a:rPr>
              <a:t>()</a:t>
            </a:r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1"/>
                </a:solidFill>
              </a:rPr>
              <a:t>_ = input("Press Enter to continue...")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Is the story in the </a:t>
            </a:r>
            <a:r>
              <a:rPr lang="en-US" dirty="0" err="1"/>
              <a:t>page_content</a:t>
            </a:r>
            <a:r>
              <a:rPr lang="en-US" dirty="0"/>
              <a:t> now?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Is this a scalable process?</a:t>
            </a:r>
          </a:p>
        </p:txBody>
      </p:sp>
    </p:spTree>
    <p:extLst>
      <p:ext uri="{BB962C8B-B14F-4D97-AF65-F5344CB8AC3E}">
        <p14:creationId xmlns:p14="http://schemas.microsoft.com/office/powerpoint/2010/main" val="313014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B7F31-B600-894A-93F8-508A32AA9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FDF25-EC16-A44A-AF96-05A2C88CB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7" y="2538770"/>
            <a:ext cx="4991094" cy="3194280"/>
          </a:xfrm>
        </p:spPr>
        <p:txBody>
          <a:bodyPr numCol="1"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</a:rPr>
              <a:t>1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accent1"/>
                </a:solidFill>
              </a:rPr>
              <a:t>Homework review</a:t>
            </a:r>
          </a:p>
          <a:p>
            <a:pPr marL="0" indent="0">
              <a:buNone/>
            </a:pPr>
            <a:r>
              <a:rPr lang="en-US" sz="2000" dirty="0"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schemeClr val="tx1"/>
                </a:solidFill>
                <a:highlight>
                  <a:srgbClr val="F9C423"/>
                </a:highlight>
              </a:rPr>
              <a:t>2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/>
              <a:t>This week’s readings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</a:rPr>
              <a:t>3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/>
              <a:t>How do websites/APIs work?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class activity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next week</a:t>
            </a:r>
            <a:endParaRPr lang="en-US" sz="2000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73340FF-E5FE-D648-B144-FD8F5F4089B2}"/>
              </a:ext>
            </a:extLst>
          </p:cNvPr>
          <p:cNvSpPr txBox="1">
            <a:spLocks/>
          </p:cNvSpPr>
          <p:nvPr/>
        </p:nvSpPr>
        <p:spPr>
          <a:xfrm>
            <a:off x="5588508" y="2538770"/>
            <a:ext cx="5498592" cy="3194280"/>
          </a:xfrm>
          <a:prstGeom prst="rect">
            <a:avLst/>
          </a:prstGeom>
        </p:spPr>
        <p:txBody>
          <a:bodyPr vert="horz" lIns="0" tIns="0" rIns="0" bIns="0" numCol="1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4142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20C42B-F775-39AA-3E71-AE528873C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B2AD0-11F7-72B4-6C56-14E439B29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2 – Kickstarter Data via Browser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414A5-F839-B5CB-BC85-638FA4CEB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Create a standard Python (.</a:t>
            </a:r>
            <a:r>
              <a:rPr lang="en-US" dirty="0" err="1"/>
              <a:t>py</a:t>
            </a:r>
            <a:r>
              <a:rPr lang="en-US" dirty="0"/>
              <a:t>) file in your ‘scratch’ folder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Copy the contents of the browser_automation.py template into the new file and test it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Iteration </a:t>
            </a:r>
            <a:r>
              <a:rPr lang="en-US" dirty="0">
                <a:solidFill>
                  <a:schemeClr val="accent1"/>
                </a:solidFill>
              </a:rPr>
              <a:t>3</a:t>
            </a:r>
            <a:r>
              <a:rPr lang="en-US" dirty="0"/>
              <a:t>: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Change how we ‘wait’:</a:t>
            </a:r>
          </a:p>
          <a:p>
            <a:pPr lvl="2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Comment out: </a:t>
            </a:r>
            <a:r>
              <a:rPr lang="en-US" dirty="0">
                <a:solidFill>
                  <a:schemeClr val="accent1"/>
                </a:solidFill>
              </a:rPr>
              <a:t>_ = input("Press Enter to continue...")</a:t>
            </a:r>
          </a:p>
          <a:p>
            <a:pPr lvl="2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Add a </a:t>
            </a:r>
            <a:r>
              <a:rPr lang="en-US" dirty="0" err="1">
                <a:solidFill>
                  <a:schemeClr val="accent1"/>
                </a:solidFill>
              </a:rPr>
              <a:t>wait_for</a:t>
            </a:r>
            <a:r>
              <a:rPr lang="en-US" dirty="0"/>
              <a:t> call to wait for the story data to be loaded </a:t>
            </a:r>
          </a:p>
          <a:p>
            <a:pPr lvl="3">
              <a:lnSpc>
                <a:spcPct val="100000"/>
              </a:lnSpc>
              <a:spcAft>
                <a:spcPts val="600"/>
              </a:spcAft>
            </a:pPr>
            <a:r>
              <a:rPr lang="en-US" i="1" dirty="0"/>
              <a:t>before</a:t>
            </a:r>
            <a:r>
              <a:rPr lang="en-US" dirty="0"/>
              <a:t> retrieving </a:t>
            </a:r>
            <a:r>
              <a:rPr lang="en-US" dirty="0" err="1"/>
              <a:t>page_content</a:t>
            </a:r>
            <a:endParaRPr lang="en-US" dirty="0">
              <a:solidFill>
                <a:schemeClr val="accent1"/>
              </a:solidFill>
            </a:endParaRP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Verify the story is in the </a:t>
            </a:r>
            <a:r>
              <a:rPr lang="en-US" dirty="0" err="1"/>
              <a:t>page_content</a:t>
            </a:r>
            <a:r>
              <a:rPr lang="en-US" dirty="0"/>
              <a:t>.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Save the </a:t>
            </a:r>
            <a:r>
              <a:rPr lang="en-US" dirty="0" err="1"/>
              <a:t>page_content</a:t>
            </a:r>
            <a:r>
              <a:rPr lang="en-US" dirty="0"/>
              <a:t> to a text file.</a:t>
            </a:r>
          </a:p>
        </p:txBody>
      </p:sp>
    </p:spTree>
    <p:extLst>
      <p:ext uri="{BB962C8B-B14F-4D97-AF65-F5344CB8AC3E}">
        <p14:creationId xmlns:p14="http://schemas.microsoft.com/office/powerpoint/2010/main" val="36823775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59DDFE-71FF-C6CD-C50A-A87DDCC6D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48CB-DA1C-1092-D6A7-AC577467E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3 – Kickstarter Data Parsing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FECE1-56F2-BBF1-94D9-02C274A9B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</a:t>
            </a:r>
            <a:r>
              <a:rPr lang="en-US" dirty="0" err="1"/>
              <a:t>Jupyter</a:t>
            </a:r>
            <a:r>
              <a:rPr lang="en-US" dirty="0"/>
              <a:t> Notebook (.</a:t>
            </a:r>
            <a:r>
              <a:rPr lang="en-US" dirty="0" err="1"/>
              <a:t>ipynb</a:t>
            </a:r>
            <a:r>
              <a:rPr lang="en-US" dirty="0"/>
              <a:t>) in your ‘scratch’ folder</a:t>
            </a:r>
          </a:p>
          <a:p>
            <a:pPr>
              <a:lnSpc>
                <a:spcPct val="100000"/>
              </a:lnSpc>
            </a:pPr>
            <a:r>
              <a:rPr lang="en-US" dirty="0"/>
              <a:t>Read the contents of the saved Kickstarter content</a:t>
            </a:r>
          </a:p>
          <a:p>
            <a:pPr>
              <a:lnSpc>
                <a:spcPct val="100000"/>
              </a:lnSpc>
            </a:pPr>
            <a:r>
              <a:rPr lang="en-US" dirty="0"/>
              <a:t>Use </a:t>
            </a:r>
            <a:r>
              <a:rPr lang="en-US" dirty="0" err="1"/>
              <a:t>BeautifulSoup</a:t>
            </a:r>
            <a:r>
              <a:rPr lang="en-US" dirty="0"/>
              <a:t> to extract: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1"/>
                </a:solidFill>
              </a:rPr>
              <a:t>Story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1"/>
                </a:solidFill>
              </a:rPr>
              <a:t>Images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1"/>
                </a:solidFill>
              </a:rPr>
              <a:t>Rewards</a:t>
            </a:r>
          </a:p>
        </p:txBody>
      </p:sp>
    </p:spTree>
    <p:extLst>
      <p:ext uri="{BB962C8B-B14F-4D97-AF65-F5344CB8AC3E}">
        <p14:creationId xmlns:p14="http://schemas.microsoft.com/office/powerpoint/2010/main" val="3050005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1E03D-B9B8-FD22-DB81-039AD9BC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4 – API Access to OpenAI (of ChatGPT Fame)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B863B-9418-DCC3-64EA-B018DE309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Create a .env file in your root MAN7916 directory</a:t>
            </a:r>
          </a:p>
          <a:p>
            <a:pPr>
              <a:lnSpc>
                <a:spcPct val="100000"/>
              </a:lnSpc>
            </a:pPr>
            <a:r>
              <a:rPr lang="en-US" dirty="0"/>
              <a:t>In the .env file, put: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1"/>
                </a:solidFill>
              </a:rPr>
              <a:t>OPENAI_KEY = “</a:t>
            </a:r>
            <a:r>
              <a:rPr lang="en-US" i="1" dirty="0">
                <a:solidFill>
                  <a:schemeClr val="accent1"/>
                </a:solidFill>
              </a:rPr>
              <a:t>(MY_KEY)</a:t>
            </a:r>
            <a:r>
              <a:rPr lang="en-US" dirty="0">
                <a:solidFill>
                  <a:schemeClr val="accent1"/>
                </a:solidFill>
              </a:rPr>
              <a:t>”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Replace </a:t>
            </a:r>
            <a:r>
              <a:rPr lang="en-US" i="1" dirty="0">
                <a:solidFill>
                  <a:schemeClr val="accent1"/>
                </a:solidFill>
              </a:rPr>
              <a:t>(MY_KEY)</a:t>
            </a:r>
            <a:r>
              <a:rPr lang="en-US" dirty="0"/>
              <a:t> with the key I give you in class</a:t>
            </a:r>
          </a:p>
          <a:p>
            <a:pPr>
              <a:lnSpc>
                <a:spcPct val="100000"/>
              </a:lnSpc>
            </a:pPr>
            <a:r>
              <a:rPr lang="en-US" dirty="0"/>
              <a:t>Run the </a:t>
            </a:r>
            <a:r>
              <a:rPr lang="en-US" i="1" dirty="0"/>
              <a:t>get_environment_variables.py </a:t>
            </a:r>
            <a:r>
              <a:rPr lang="en-US" dirty="0"/>
              <a:t>file from the templates directory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What happened?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Why might this be important/better than putting the key in your code directly?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6613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10486-305E-C9E2-3864-F3AE512A28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E937F-6EAD-6913-BBDC-D1D1FB9EF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4 </a:t>
            </a:r>
            <a:r>
              <a:rPr lang="en-US" i="1" dirty="0"/>
              <a:t>(continued) </a:t>
            </a:r>
            <a:r>
              <a:rPr lang="en-US" dirty="0"/>
              <a:t>– API Access to OpenAI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29F25-0909-3E0E-1CB1-8B02302AD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</a:t>
            </a:r>
            <a:r>
              <a:rPr lang="en-US" dirty="0" err="1"/>
              <a:t>Jupyter</a:t>
            </a:r>
            <a:r>
              <a:rPr lang="en-US" dirty="0"/>
              <a:t> Notebook (.</a:t>
            </a:r>
            <a:r>
              <a:rPr lang="en-US" dirty="0" err="1"/>
              <a:t>ipynb</a:t>
            </a:r>
            <a:r>
              <a:rPr lang="en-US" dirty="0"/>
              <a:t>) in your ‘scratch’ folder</a:t>
            </a:r>
          </a:p>
          <a:p>
            <a:pPr>
              <a:lnSpc>
                <a:spcPct val="100000"/>
              </a:lnSpc>
            </a:pPr>
            <a:r>
              <a:rPr lang="en-US" dirty="0"/>
              <a:t>Paste in the </a:t>
            </a:r>
            <a:r>
              <a:rPr lang="en-US" i="1" dirty="0"/>
              <a:t>get_environment_variables.py</a:t>
            </a:r>
            <a:r>
              <a:rPr lang="en-US" dirty="0"/>
              <a:t> code and ensure it works</a:t>
            </a:r>
          </a:p>
          <a:p>
            <a:pPr>
              <a:lnSpc>
                <a:spcPct val="100000"/>
              </a:lnSpc>
            </a:pPr>
            <a:r>
              <a:rPr lang="en-US" dirty="0"/>
              <a:t>Try running an API request </a:t>
            </a:r>
            <a:r>
              <a:rPr lang="en-US" dirty="0">
                <a:solidFill>
                  <a:schemeClr val="accent1"/>
                </a:solidFill>
              </a:rPr>
              <a:t>with</a:t>
            </a:r>
            <a:r>
              <a:rPr lang="en-US" dirty="0"/>
              <a:t> the key</a:t>
            </a:r>
          </a:p>
          <a:p>
            <a:pPr marL="457200" lvl="1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/>
              <a:t>Add: </a:t>
            </a:r>
            <a:r>
              <a:rPr lang="en-US" dirty="0" err="1">
                <a:solidFill>
                  <a:schemeClr val="accent1"/>
                </a:solidFill>
              </a:rPr>
              <a:t>openai_key</a:t>
            </a:r>
            <a:r>
              <a:rPr lang="en-US" dirty="0">
                <a:solidFill>
                  <a:schemeClr val="accent1"/>
                </a:solidFill>
              </a:rPr>
              <a:t> = </a:t>
            </a:r>
            <a:r>
              <a:rPr lang="en-US" dirty="0" err="1">
                <a:solidFill>
                  <a:schemeClr val="accent1"/>
                </a:solidFill>
              </a:rPr>
              <a:t>os.getenv</a:t>
            </a:r>
            <a:r>
              <a:rPr lang="en-US" dirty="0">
                <a:solidFill>
                  <a:schemeClr val="accent1"/>
                </a:solidFill>
              </a:rPr>
              <a:t>(“OPENAI_KEY”)</a:t>
            </a:r>
          </a:p>
          <a:p>
            <a:pPr marL="457200" lvl="1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/>
              <a:t>Change: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headers = {"Content-Type": "application/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json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“</a:t>
            </a:r>
            <a:r>
              <a:rPr lang="en-US" dirty="0">
                <a:solidFill>
                  <a:schemeClr val="accent1"/>
                </a:solidFill>
              </a:rPr>
              <a:t>, “Authorization”: </a:t>
            </a:r>
            <a:r>
              <a:rPr lang="en-US" dirty="0" err="1">
                <a:solidFill>
                  <a:schemeClr val="accent1"/>
                </a:solidFill>
              </a:rPr>
              <a:t>f”Bearer</a:t>
            </a:r>
            <a:r>
              <a:rPr lang="en-US" dirty="0">
                <a:solidFill>
                  <a:schemeClr val="accent1"/>
                </a:solidFill>
              </a:rPr>
              <a:t> {</a:t>
            </a:r>
            <a:r>
              <a:rPr lang="en-US" dirty="0" err="1">
                <a:solidFill>
                  <a:schemeClr val="accent1"/>
                </a:solidFill>
              </a:rPr>
              <a:t>openai_key</a:t>
            </a:r>
            <a:r>
              <a:rPr lang="en-US" dirty="0">
                <a:solidFill>
                  <a:schemeClr val="accent1"/>
                </a:solidFill>
              </a:rPr>
              <a:t>}”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}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842725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6839EC-73FF-3845-2DB3-18B8914C1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065C3-12FD-F93B-503C-8B7DAC193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4 </a:t>
            </a:r>
            <a:r>
              <a:rPr lang="en-US" i="1" dirty="0"/>
              <a:t>(continued)</a:t>
            </a:r>
            <a:r>
              <a:rPr lang="en-US" dirty="0"/>
              <a:t> – API Access to OpenAI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E3FA7-9243-4F97-5315-D157EA6C1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</a:t>
            </a:r>
            <a:r>
              <a:rPr lang="en-US" dirty="0" err="1"/>
              <a:t>Jupyter</a:t>
            </a:r>
            <a:r>
              <a:rPr lang="en-US" dirty="0"/>
              <a:t> Notebook (.</a:t>
            </a:r>
            <a:r>
              <a:rPr lang="en-US" dirty="0" err="1"/>
              <a:t>ipynb</a:t>
            </a:r>
            <a:r>
              <a:rPr lang="en-US" dirty="0"/>
              <a:t>) in your ‘scratch’ folder</a:t>
            </a:r>
          </a:p>
          <a:p>
            <a:pPr>
              <a:lnSpc>
                <a:spcPct val="100000"/>
              </a:lnSpc>
            </a:pPr>
            <a:r>
              <a:rPr lang="en-US" dirty="0"/>
              <a:t>Paste in the </a:t>
            </a:r>
            <a:r>
              <a:rPr lang="en-US" i="1" dirty="0"/>
              <a:t>get_environment_variables.py</a:t>
            </a:r>
            <a:r>
              <a:rPr lang="en-US" dirty="0"/>
              <a:t> code and ensure it works</a:t>
            </a:r>
          </a:p>
          <a:p>
            <a:pPr>
              <a:lnSpc>
                <a:spcPct val="100000"/>
              </a:lnSpc>
            </a:pPr>
            <a:r>
              <a:rPr lang="en-US" dirty="0"/>
              <a:t>Try running an API request </a:t>
            </a:r>
            <a:r>
              <a:rPr lang="en-US" dirty="0">
                <a:solidFill>
                  <a:schemeClr val="accent1"/>
                </a:solidFill>
              </a:rPr>
              <a:t>without</a:t>
            </a:r>
            <a:r>
              <a:rPr lang="en-US" dirty="0"/>
              <a:t> using the key</a:t>
            </a:r>
          </a:p>
          <a:p>
            <a:pPr marL="457200" lvl="1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import requests </a:t>
            </a:r>
          </a:p>
          <a:p>
            <a:pPr marL="457200" lvl="1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url</a:t>
            </a:r>
            <a:r>
              <a:rPr lang="en-US" dirty="0">
                <a:solidFill>
                  <a:schemeClr val="accent1"/>
                </a:solidFill>
              </a:rPr>
              <a:t> = "https://api.openai.com/v1/chat/completions" </a:t>
            </a:r>
          </a:p>
          <a:p>
            <a:pPr marL="457200" lvl="1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headers = {"Content-Type": "application/</a:t>
            </a:r>
            <a:r>
              <a:rPr lang="en-US" dirty="0" err="1">
                <a:solidFill>
                  <a:schemeClr val="accent1"/>
                </a:solidFill>
              </a:rPr>
              <a:t>json</a:t>
            </a:r>
            <a:r>
              <a:rPr lang="en-US" dirty="0">
                <a:solidFill>
                  <a:schemeClr val="accent1"/>
                </a:solidFill>
              </a:rPr>
              <a:t>"} </a:t>
            </a:r>
          </a:p>
          <a:p>
            <a:pPr marL="457200" lvl="1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data = {"model": "gpt-4o-mini", "messages": [{"role": "user", "content": "Say this is a test!"}], "temperature": 1} </a:t>
            </a:r>
          </a:p>
          <a:p>
            <a:pPr marL="457200" lvl="1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response = </a:t>
            </a:r>
            <a:r>
              <a:rPr lang="en-US" dirty="0" err="1">
                <a:solidFill>
                  <a:schemeClr val="accent1"/>
                </a:solidFill>
              </a:rPr>
              <a:t>requests.post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 err="1">
                <a:solidFill>
                  <a:schemeClr val="accent1"/>
                </a:solidFill>
              </a:rPr>
              <a:t>url</a:t>
            </a:r>
            <a:r>
              <a:rPr lang="en-US" dirty="0">
                <a:solidFill>
                  <a:schemeClr val="accent1"/>
                </a:solidFill>
              </a:rPr>
              <a:t>, headers=headers, </a:t>
            </a:r>
            <a:r>
              <a:rPr lang="en-US" dirty="0" err="1">
                <a:solidFill>
                  <a:schemeClr val="accent1"/>
                </a:solidFill>
              </a:rPr>
              <a:t>json</a:t>
            </a:r>
            <a:r>
              <a:rPr lang="en-US" dirty="0">
                <a:solidFill>
                  <a:schemeClr val="accent1"/>
                </a:solidFill>
              </a:rPr>
              <a:t>=data)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241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B3686-8DC1-092A-CDD4-26BBD5380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4 </a:t>
            </a:r>
            <a:r>
              <a:rPr lang="en-US" i="1" dirty="0"/>
              <a:t>(continued)</a:t>
            </a:r>
            <a:r>
              <a:rPr lang="en-US" dirty="0"/>
              <a:t> – API Access to OpenAI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A219A-9FD1-1343-D75D-6C126E232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the API call a function</a:t>
            </a:r>
          </a:p>
          <a:p>
            <a:pPr lvl="1"/>
            <a:r>
              <a:rPr lang="en-US" dirty="0"/>
              <a:t>Accept as input the “prompt”</a:t>
            </a:r>
          </a:p>
          <a:p>
            <a:pPr lvl="1"/>
            <a:r>
              <a:rPr lang="en-US" dirty="0"/>
              <a:t>Return GPT-4o-mini’s response as the output</a:t>
            </a:r>
          </a:p>
          <a:p>
            <a:r>
              <a:rPr lang="en-US" dirty="0"/>
              <a:t>Call the function with a few different prompts as a test </a:t>
            </a:r>
          </a:p>
        </p:txBody>
      </p:sp>
    </p:spTree>
    <p:extLst>
      <p:ext uri="{BB962C8B-B14F-4D97-AF65-F5344CB8AC3E}">
        <p14:creationId xmlns:p14="http://schemas.microsoft.com/office/powerpoint/2010/main" val="21360546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B3F77-E2FF-808B-81FB-4BA56870B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5 – Browser Automation + CORS API calls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CCCA1-8B96-588B-3B2D-36C1A01E2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going to be a watch-me demonstration</a:t>
            </a:r>
          </a:p>
          <a:p>
            <a:pPr lvl="1"/>
            <a:r>
              <a:rPr lang="en-US" dirty="0"/>
              <a:t>Complexity is much higher</a:t>
            </a:r>
          </a:p>
          <a:p>
            <a:pPr lvl="1"/>
            <a:r>
              <a:rPr lang="en-US" dirty="0"/>
              <a:t>Considerably harder to execute/troubleshoot</a:t>
            </a:r>
          </a:p>
          <a:p>
            <a:pPr lvl="1"/>
            <a:endParaRPr lang="en-US" dirty="0"/>
          </a:p>
          <a:p>
            <a:r>
              <a:rPr lang="en-US" dirty="0"/>
              <a:t>Pros/Cons versus browser automation</a:t>
            </a:r>
          </a:p>
        </p:txBody>
      </p:sp>
    </p:spTree>
    <p:extLst>
      <p:ext uri="{BB962C8B-B14F-4D97-AF65-F5344CB8AC3E}">
        <p14:creationId xmlns:p14="http://schemas.microsoft.com/office/powerpoint/2010/main" val="9094875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858C4-6098-209E-1E9A-4980B9077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2F290-66CF-951C-9123-C7112D56B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27443-3C1E-E1E8-108C-0099F6165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7" y="2538770"/>
            <a:ext cx="4991094" cy="3194280"/>
          </a:xfrm>
        </p:spPr>
        <p:txBody>
          <a:bodyPr numCol="1"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</a:rPr>
              <a:t>1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Homework review</a:t>
            </a:r>
          </a:p>
          <a:p>
            <a:pPr marL="0" indent="0">
              <a:buNone/>
            </a:pPr>
            <a:r>
              <a:rPr lang="en-US" sz="2000" dirty="0"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schemeClr val="tx1"/>
                </a:solidFill>
                <a:highlight>
                  <a:srgbClr val="F9C423"/>
                </a:highlight>
              </a:rPr>
              <a:t>2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This week’s readings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</a:rPr>
              <a:t>3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How do websites/APIs work?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In class activity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</a:rPr>
              <a:t>For next week</a:t>
            </a:r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9864B6F-6B2F-4CD3-768C-3379D21C2D36}"/>
              </a:ext>
            </a:extLst>
          </p:cNvPr>
          <p:cNvSpPr txBox="1">
            <a:spLocks/>
          </p:cNvSpPr>
          <p:nvPr/>
        </p:nvSpPr>
        <p:spPr>
          <a:xfrm>
            <a:off x="5588508" y="2538770"/>
            <a:ext cx="5498592" cy="3194280"/>
          </a:xfrm>
          <a:prstGeom prst="rect">
            <a:avLst/>
          </a:prstGeom>
        </p:spPr>
        <p:txBody>
          <a:bodyPr vert="horz" lIns="0" tIns="0" rIns="0" bIns="0" numCol="1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2323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2D7F2-35BB-D947-F043-0B88E0489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Content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4A81E-9C5A-B504-8D81-CB4C8EA62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Codebook</a:t>
            </a:r>
          </a:p>
          <a:p>
            <a:r>
              <a:rPr lang="en-US" dirty="0"/>
              <a:t>Manual Coding</a:t>
            </a:r>
          </a:p>
          <a:p>
            <a:endParaRPr lang="en-US" dirty="0"/>
          </a:p>
          <a:p>
            <a:r>
              <a:rPr lang="en-US" dirty="0"/>
              <a:t>Don’t wait until the last minute to work on this</a:t>
            </a:r>
          </a:p>
          <a:p>
            <a:pPr lvl="1"/>
            <a:r>
              <a:rPr lang="en-US" dirty="0"/>
              <a:t>Consider reading assignment tonight to ensure you know what is involved</a:t>
            </a:r>
          </a:p>
          <a:p>
            <a:pPr lvl="1"/>
            <a:r>
              <a:rPr lang="en-US" dirty="0"/>
              <a:t>This assignment will take more time than usual to do well</a:t>
            </a:r>
          </a:p>
        </p:txBody>
      </p:sp>
    </p:spTree>
    <p:extLst>
      <p:ext uri="{BB962C8B-B14F-4D97-AF65-F5344CB8AC3E}">
        <p14:creationId xmlns:p14="http://schemas.microsoft.com/office/powerpoint/2010/main" val="441169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9B4B-025C-B2D9-D736-11C2B87A8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I: What is the Dean Thinking?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8CB05-75F8-5AB9-B604-7FEA7BBEF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  <a:p>
            <a:r>
              <a:rPr lang="en-US" dirty="0"/>
              <a:t>Points of Confusion?</a:t>
            </a:r>
          </a:p>
          <a:p>
            <a:endParaRPr lang="en-US" dirty="0"/>
          </a:p>
          <a:p>
            <a:r>
              <a:rPr lang="en-US" dirty="0"/>
              <a:t>Walkthrough</a:t>
            </a:r>
          </a:p>
        </p:txBody>
      </p:sp>
    </p:spTree>
    <p:extLst>
      <p:ext uri="{BB962C8B-B14F-4D97-AF65-F5344CB8AC3E}">
        <p14:creationId xmlns:p14="http://schemas.microsoft.com/office/powerpoint/2010/main" val="1323249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19B2D-C78C-0AA5-B9F7-5E1A49BC2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A97AF-8C55-790D-FDBB-E3FCD2D6B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II: Subfield Publications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22514-B4D4-D167-32CD-A3B983C80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  <a:p>
            <a:r>
              <a:rPr lang="en-US" dirty="0"/>
              <a:t>Points of Confusion?</a:t>
            </a:r>
          </a:p>
          <a:p>
            <a:endParaRPr lang="en-US" dirty="0"/>
          </a:p>
          <a:p>
            <a:r>
              <a:rPr lang="en-US" dirty="0"/>
              <a:t>Walkthrough</a:t>
            </a:r>
          </a:p>
        </p:txBody>
      </p:sp>
    </p:spTree>
    <p:extLst>
      <p:ext uri="{BB962C8B-B14F-4D97-AF65-F5344CB8AC3E}">
        <p14:creationId xmlns:p14="http://schemas.microsoft.com/office/powerpoint/2010/main" val="3447371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4EBB6-8075-7414-F8AB-13F93FC9E3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357B5-4399-BD2B-D194-8660586B4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58397-8621-555B-FD0F-00720A121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7" y="2538770"/>
            <a:ext cx="4991094" cy="3194280"/>
          </a:xfrm>
        </p:spPr>
        <p:txBody>
          <a:bodyPr numCol="1"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</a:rPr>
              <a:t>1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Homework review</a:t>
            </a:r>
          </a:p>
          <a:p>
            <a:pPr marL="0" indent="0">
              <a:buNone/>
            </a:pPr>
            <a:r>
              <a:rPr lang="en-US" sz="2000" dirty="0"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schemeClr val="tx1"/>
                </a:solidFill>
                <a:highlight>
                  <a:srgbClr val="F9C423"/>
                </a:highlight>
              </a:rPr>
              <a:t>2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schemeClr val="accent1"/>
                </a:solidFill>
              </a:rPr>
              <a:t>This week’s readings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</a:rPr>
              <a:t>3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/>
              <a:t>How do websites/APIs work?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class activity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2000" dirty="0">
                <a:solidFill>
                  <a:prstClr val="black"/>
                </a:solidFill>
                <a:highlight>
                  <a:srgbClr val="F9C423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next week</a:t>
            </a:r>
            <a:endParaRPr lang="en-US" sz="2000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FE77D34-16D4-FFEA-D023-A88F4292E6C4}"/>
              </a:ext>
            </a:extLst>
          </p:cNvPr>
          <p:cNvSpPr txBox="1">
            <a:spLocks/>
          </p:cNvSpPr>
          <p:nvPr/>
        </p:nvSpPr>
        <p:spPr>
          <a:xfrm>
            <a:off x="5588508" y="2538770"/>
            <a:ext cx="5498592" cy="3194280"/>
          </a:xfrm>
          <a:prstGeom prst="rect">
            <a:avLst/>
          </a:prstGeom>
        </p:spPr>
        <p:txBody>
          <a:bodyPr vert="horz" lIns="0" tIns="0" rIns="0" bIns="0" numCol="1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Gotham Book" pitchFamily="2" charset="0"/>
                <a:ea typeface="+mn-ea"/>
                <a:cs typeface="Gotham Book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67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F276C-844A-3AB5-E163-CBEF9B5E3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Neuendorf</a:t>
            </a:r>
            <a:r>
              <a:rPr lang="en-US" dirty="0"/>
              <a:t> Chapter 3: Message Units and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600EF-8BC0-0721-2362-EC492736C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What is unitization and why does it matter?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How do we choose the right unit of sampling/data collection/analysis?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One-size-fits-all?</a:t>
            </a:r>
          </a:p>
          <a:p>
            <a:pPr>
              <a:lnSpc>
                <a:spcPct val="100000"/>
              </a:lnSpc>
            </a:pPr>
            <a:r>
              <a:rPr lang="en-US" dirty="0"/>
              <a:t>What is the distinction between </a:t>
            </a:r>
            <a:r>
              <a:rPr lang="en-US" i="1" dirty="0"/>
              <a:t>emic</a:t>
            </a:r>
            <a:r>
              <a:rPr lang="en-US" dirty="0"/>
              <a:t> and </a:t>
            </a:r>
            <a:r>
              <a:rPr lang="en-US" i="1" dirty="0"/>
              <a:t>etic</a:t>
            </a:r>
            <a:r>
              <a:rPr lang="en-US" dirty="0"/>
              <a:t> unitization?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What are the consequences for other methodological decisions?</a:t>
            </a:r>
          </a:p>
          <a:p>
            <a:pPr>
              <a:lnSpc>
                <a:spcPct val="100000"/>
              </a:lnSpc>
            </a:pPr>
            <a:r>
              <a:rPr lang="en-US" dirty="0"/>
              <a:t>What does it mean to report the reliability of unitization? Is this important?</a:t>
            </a:r>
          </a:p>
          <a:p>
            <a:pPr>
              <a:lnSpc>
                <a:spcPct val="100000"/>
              </a:lnSpc>
            </a:pPr>
            <a:r>
              <a:rPr lang="en-US" dirty="0"/>
              <a:t>What is the distinction between availability- and exposure-based populations?</a:t>
            </a:r>
          </a:p>
          <a:p>
            <a:pPr>
              <a:lnSpc>
                <a:spcPct val="100000"/>
              </a:lnSpc>
            </a:pPr>
            <a:r>
              <a:rPr lang="en-US" dirty="0"/>
              <a:t>In what ways is sampling in content analysis the same/different than in other methods?</a:t>
            </a:r>
          </a:p>
        </p:txBody>
      </p:sp>
    </p:spTree>
    <p:extLst>
      <p:ext uri="{BB962C8B-B14F-4D97-AF65-F5344CB8AC3E}">
        <p14:creationId xmlns:p14="http://schemas.microsoft.com/office/powerpoint/2010/main" val="3096737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523800-6DA9-6D96-FC34-F25B6CC3C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5AE6A-EA14-6CEB-15E4-437AF5FC3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Neuendorf</a:t>
            </a:r>
            <a:r>
              <a:rPr lang="en-US" dirty="0"/>
              <a:t> Chapter 7: CA in the Interactive Media 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78BB-6208-6FD2-F870-6A2489052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In what ways does interactive media introduce new…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… opportunities for researchers?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… challenges for researchers?</a:t>
            </a:r>
          </a:p>
          <a:p>
            <a:pPr>
              <a:lnSpc>
                <a:spcPct val="100000"/>
              </a:lnSpc>
            </a:pPr>
            <a:r>
              <a:rPr lang="en-US" dirty="0"/>
              <a:t>What kinds of questions do we need to consider when collecting/analyzing interactive media?</a:t>
            </a:r>
          </a:p>
          <a:p>
            <a:pPr>
              <a:lnSpc>
                <a:spcPct val="100000"/>
              </a:lnSpc>
            </a:pPr>
            <a:r>
              <a:rPr lang="en-US" dirty="0"/>
              <a:t>How might generative AI contribute to these opportunities/challenges?</a:t>
            </a:r>
          </a:p>
        </p:txBody>
      </p:sp>
    </p:spTree>
    <p:extLst>
      <p:ext uri="{BB962C8B-B14F-4D97-AF65-F5344CB8AC3E}">
        <p14:creationId xmlns:p14="http://schemas.microsoft.com/office/powerpoint/2010/main" val="1849440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BD318-0724-D035-73EB-605AA1CED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 &amp; Anderson: Web Scraping for Hospitality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33B67-2D8F-14EC-C83E-3E43D5B73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some of the challenges of scraping dynamic content?</a:t>
            </a:r>
          </a:p>
          <a:p>
            <a:r>
              <a:rPr lang="en-US" dirty="0"/>
              <a:t>What is Selenium and WebDriver and how do these help us to obtain dynamic content?</a:t>
            </a:r>
          </a:p>
          <a:p>
            <a:endParaRPr lang="en-US" dirty="0"/>
          </a:p>
          <a:p>
            <a:r>
              <a:rPr lang="en-US" dirty="0"/>
              <a:t>While the article focuses on Hospitality, what can we learn about the use of scraped data for management research?</a:t>
            </a:r>
          </a:p>
        </p:txBody>
      </p:sp>
    </p:spTree>
    <p:extLst>
      <p:ext uri="{BB962C8B-B14F-4D97-AF65-F5344CB8AC3E}">
        <p14:creationId xmlns:p14="http://schemas.microsoft.com/office/powerpoint/2010/main" val="3188424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E4055-7CBF-CA4B-18CA-F8A474C09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26B1F-877E-8CE0-D79D-4FDF5BC98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APIs?</a:t>
            </a:r>
          </a:p>
          <a:p>
            <a:pPr lvl="1"/>
            <a:r>
              <a:rPr lang="en-US" dirty="0"/>
              <a:t>How do they work?</a:t>
            </a:r>
          </a:p>
          <a:p>
            <a:r>
              <a:rPr lang="en-US" dirty="0"/>
              <a:t>What are proxy servers? </a:t>
            </a:r>
          </a:p>
          <a:p>
            <a:pPr lvl="1"/>
            <a:r>
              <a:rPr lang="en-US" dirty="0"/>
              <a:t>What is their role in web scraping?</a:t>
            </a:r>
          </a:p>
          <a:p>
            <a:r>
              <a:rPr lang="en-US" dirty="0"/>
              <a:t>What are some of the legal/ethical concerns with regards to scraping?</a:t>
            </a:r>
          </a:p>
          <a:p>
            <a:pPr lvl="1"/>
            <a:r>
              <a:rPr lang="en-US" dirty="0"/>
              <a:t>What are some good practices to stay on the right side of the law/ethics?</a:t>
            </a:r>
          </a:p>
        </p:txBody>
      </p:sp>
    </p:spTree>
    <p:extLst>
      <p:ext uri="{BB962C8B-B14F-4D97-AF65-F5344CB8AC3E}">
        <p14:creationId xmlns:p14="http://schemas.microsoft.com/office/powerpoint/2010/main" val="3009409926"/>
      </p:ext>
    </p:extLst>
  </p:cSld>
  <p:clrMapOvr>
    <a:masterClrMapping/>
  </p:clrMapOvr>
</p:sld>
</file>

<file path=ppt/theme/theme1.xml><?xml version="1.0" encoding="utf-8"?>
<a:theme xmlns:a="http://schemas.openxmlformats.org/drawingml/2006/main" name="UCF - Title, Divider, Mission Statement and Quotation Slides">
  <a:themeElements>
    <a:clrScheme name="UCF Brand PPT - Sept 2022">
      <a:dk1>
        <a:srgbClr val="000000"/>
      </a:dk1>
      <a:lt1>
        <a:srgbClr val="FFFFFF"/>
      </a:lt1>
      <a:dk2>
        <a:srgbClr val="505050"/>
      </a:dk2>
      <a:lt2>
        <a:srgbClr val="F0F0F0"/>
      </a:lt2>
      <a:accent1>
        <a:srgbClr val="F8C323"/>
      </a:accent1>
      <a:accent2>
        <a:srgbClr val="FFF1B7"/>
      </a:accent2>
      <a:accent3>
        <a:srgbClr val="8D949B"/>
      </a:accent3>
      <a:accent4>
        <a:srgbClr val="D6D6D6"/>
      </a:accent4>
      <a:accent5>
        <a:srgbClr val="1A1918"/>
      </a:accent5>
      <a:accent6>
        <a:srgbClr val="C5BBA4"/>
      </a:accent6>
      <a:hlink>
        <a:srgbClr val="00ABF0"/>
      </a:hlink>
      <a:folHlink>
        <a:srgbClr val="747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t" anchorCtr="0"/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CF PowerPoint Template - Brand2022-Arial - 9-22-22 - FinalV2" id="{9F101200-6436-DC49-954E-11DB8B12F6AC}" vid="{A8370F7C-EE5B-DB44-A276-513E5974636B}"/>
    </a:ext>
  </a:extLst>
</a:theme>
</file>

<file path=ppt/theme/theme2.xml><?xml version="1.0" encoding="utf-8"?>
<a:theme xmlns:a="http://schemas.openxmlformats.org/drawingml/2006/main" name="UCF - Single Column Content Slides">
  <a:themeElements>
    <a:clrScheme name="UCF Brand PPT - Sept 2022">
      <a:dk1>
        <a:srgbClr val="000000"/>
      </a:dk1>
      <a:lt1>
        <a:srgbClr val="FFFFFF"/>
      </a:lt1>
      <a:dk2>
        <a:srgbClr val="505050"/>
      </a:dk2>
      <a:lt2>
        <a:srgbClr val="F0F0F0"/>
      </a:lt2>
      <a:accent1>
        <a:srgbClr val="F8C323"/>
      </a:accent1>
      <a:accent2>
        <a:srgbClr val="FFF1B7"/>
      </a:accent2>
      <a:accent3>
        <a:srgbClr val="8D949B"/>
      </a:accent3>
      <a:accent4>
        <a:srgbClr val="D6D6D6"/>
      </a:accent4>
      <a:accent5>
        <a:srgbClr val="1A1918"/>
      </a:accent5>
      <a:accent6>
        <a:srgbClr val="C5BBA4"/>
      </a:accent6>
      <a:hlink>
        <a:srgbClr val="00ABF0"/>
      </a:hlink>
      <a:folHlink>
        <a:srgbClr val="747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t" anchorCtr="0"/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CF PowerPoint Template - Brand2022-Arial - 9-22-22 - FinalV2" id="{9F101200-6436-DC49-954E-11DB8B12F6AC}" vid="{AFC34F3D-DE4D-CA4C-9159-70E2B1979B0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UCF-PowerPoint-Template-Brand2022-Arial-9-22-22-FinalV2</Template>
  <TotalTime>1512</TotalTime>
  <Words>1475</Words>
  <Application>Microsoft Office PowerPoint</Application>
  <PresentationFormat>Widescreen</PresentationFormat>
  <Paragraphs>206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Arial Black</vt:lpstr>
      <vt:lpstr>UCF - Title, Divider, Mission Statement and Quotation Slides</vt:lpstr>
      <vt:lpstr>UCF - Single Column Content Slides</vt:lpstr>
      <vt:lpstr>MAN 7916 Session 2: Corpus Collection</vt:lpstr>
      <vt:lpstr>AGENDA</vt:lpstr>
      <vt:lpstr>Part I: What is the Dean Thinking?</vt:lpstr>
      <vt:lpstr>Part II: Subfield Publications</vt:lpstr>
      <vt:lpstr>AGENDA</vt:lpstr>
      <vt:lpstr>Neuendorf Chapter 3: Message Units and Sampling</vt:lpstr>
      <vt:lpstr>Neuendorf Chapter 7: CA in the Interactive Media Age</vt:lpstr>
      <vt:lpstr>Han &amp; Anderson: Web Scraping for Hospitality Research</vt:lpstr>
      <vt:lpstr>Video Contents</vt:lpstr>
      <vt:lpstr>Guiding Principles</vt:lpstr>
      <vt:lpstr>AGENDA</vt:lpstr>
      <vt:lpstr>PowerPoint Presentation</vt:lpstr>
      <vt:lpstr>How do APIs work?</vt:lpstr>
      <vt:lpstr>PowerPoint Presentation</vt:lpstr>
      <vt:lpstr>AGENDA</vt:lpstr>
      <vt:lpstr>You will need to…</vt:lpstr>
      <vt:lpstr>Part 1 – Kickstarter Data in a notebook</vt:lpstr>
      <vt:lpstr>Part 2 – Kickstarter Data via Browser Automation</vt:lpstr>
      <vt:lpstr>Part 2 – Kickstarter Data via Browser Automation</vt:lpstr>
      <vt:lpstr>Part 2 – Kickstarter Data via Browser Automation</vt:lpstr>
      <vt:lpstr>Part 3 – Kickstarter Data Parsing</vt:lpstr>
      <vt:lpstr>Part 4 – API Access to OpenAI (of ChatGPT Fame)</vt:lpstr>
      <vt:lpstr>Part 4 (continued) – API Access to OpenAI</vt:lpstr>
      <vt:lpstr>Part 4 (continued) – API Access to OpenAI</vt:lpstr>
      <vt:lpstr>Part 4 (continued) – API Access to OpenAI</vt:lpstr>
      <vt:lpstr>Part 5 – Browser Automation + CORS API calls</vt:lpstr>
      <vt:lpstr>AGENDA</vt:lpstr>
      <vt:lpstr>Manual Content Analysis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McKenny, Aaron</dc:creator>
  <cp:keywords/>
  <dc:description/>
  <cp:lastModifiedBy>Aaron McKenny</cp:lastModifiedBy>
  <cp:revision>6</cp:revision>
  <dcterms:created xsi:type="dcterms:W3CDTF">2025-01-06T17:58:15Z</dcterms:created>
  <dcterms:modified xsi:type="dcterms:W3CDTF">2025-01-14T18:58:00Z</dcterms:modified>
  <cp:category/>
</cp:coreProperties>
</file>

<file path=docProps/thumbnail.jpeg>
</file>